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0" r:id="rId2"/>
    <p:sldMasterId id="2147483716" r:id="rId3"/>
    <p:sldMasterId id="2147483737" r:id="rId4"/>
  </p:sldMasterIdLst>
  <p:notesMasterIdLst>
    <p:notesMasterId r:id="rId24"/>
  </p:notesMasterIdLst>
  <p:handoutMasterIdLst>
    <p:handoutMasterId r:id="rId25"/>
  </p:handoutMasterIdLst>
  <p:sldIdLst>
    <p:sldId id="256" r:id="rId5"/>
    <p:sldId id="274" r:id="rId6"/>
    <p:sldId id="275" r:id="rId7"/>
    <p:sldId id="276" r:id="rId8"/>
    <p:sldId id="278" r:id="rId9"/>
    <p:sldId id="279" r:id="rId10"/>
    <p:sldId id="280" r:id="rId11"/>
    <p:sldId id="282" r:id="rId12"/>
    <p:sldId id="283" r:id="rId13"/>
    <p:sldId id="284" r:id="rId14"/>
    <p:sldId id="285" r:id="rId15"/>
    <p:sldId id="286" r:id="rId16"/>
    <p:sldId id="287" r:id="rId17"/>
    <p:sldId id="288" r:id="rId18"/>
    <p:sldId id="289" r:id="rId19"/>
    <p:sldId id="291" r:id="rId20"/>
    <p:sldId id="293" r:id="rId21"/>
    <p:sldId id="294" r:id="rId22"/>
    <p:sldId id="295" r:id="rId23"/>
  </p:sldIdLst>
  <p:sldSz cx="12192000" cy="6858000"/>
  <p:notesSz cx="6797675" cy="99266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39"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石井晴之" initials="石井晴之" lastIdx="1" clrIdx="0">
    <p:extLst>
      <p:ext uri="{19B8F6BF-5375-455C-9EA6-DF929625EA0E}">
        <p15:presenceInfo xmlns:p15="http://schemas.microsoft.com/office/powerpoint/2012/main" userId="3092056505a7489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112" d="100"/>
          <a:sy n="112" d="100"/>
        </p:scale>
        <p:origin x="414" y="78"/>
      </p:cViewPr>
      <p:guideLst>
        <p:guide orient="horz" pos="3339"/>
        <p:guide pos="3840"/>
      </p:guideLst>
    </p:cSldViewPr>
  </p:slideViewPr>
  <p:notesTextViewPr>
    <p:cViewPr>
      <p:scale>
        <a:sx n="1" d="1"/>
        <a:sy n="1" d="1"/>
      </p:scale>
      <p:origin x="0" y="0"/>
    </p:cViewPr>
  </p:notesTextViewPr>
  <p:notesViewPr>
    <p:cSldViewPr snapToGrid="0" showGuides="1">
      <p:cViewPr varScale="1">
        <p:scale>
          <a:sx n="85" d="100"/>
          <a:sy n="85" d="100"/>
        </p:scale>
        <p:origin x="3804"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0"/>
            <a:ext cx="2945659" cy="498056"/>
          </a:xfrm>
          <a:prstGeom prst="rect">
            <a:avLst/>
          </a:prstGeom>
        </p:spPr>
        <p:txBody>
          <a:bodyPr vert="horz" lIns="91431" tIns="45715" rIns="91431" bIns="45715"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50444" y="0"/>
            <a:ext cx="2945659" cy="498056"/>
          </a:xfrm>
          <a:prstGeom prst="rect">
            <a:avLst/>
          </a:prstGeom>
        </p:spPr>
        <p:txBody>
          <a:bodyPr vert="horz" lIns="91431" tIns="45715" rIns="91431" bIns="45715" rtlCol="0"/>
          <a:lstStyle>
            <a:lvl1pPr algn="r">
              <a:defRPr sz="1200"/>
            </a:lvl1pPr>
          </a:lstStyle>
          <a:p>
            <a:fld id="{7BF03615-0C19-4C6D-AC0D-EF476F88FD41}" type="datetimeFigureOut">
              <a:rPr kumimoji="1" lang="ja-JP" altLang="en-US" smtClean="0"/>
              <a:t>2017/12/14</a:t>
            </a:fld>
            <a:endParaRPr kumimoji="1" lang="ja-JP" altLang="en-US"/>
          </a:p>
        </p:txBody>
      </p:sp>
      <p:sp>
        <p:nvSpPr>
          <p:cNvPr id="4" name="フッター プレースホルダー 3"/>
          <p:cNvSpPr>
            <a:spLocks noGrp="1"/>
          </p:cNvSpPr>
          <p:nvPr>
            <p:ph type="ftr" sz="quarter" idx="2"/>
          </p:nvPr>
        </p:nvSpPr>
        <p:spPr>
          <a:xfrm>
            <a:off x="1" y="9428585"/>
            <a:ext cx="2945659" cy="498055"/>
          </a:xfrm>
          <a:prstGeom prst="rect">
            <a:avLst/>
          </a:prstGeom>
        </p:spPr>
        <p:txBody>
          <a:bodyPr vert="horz" lIns="91431" tIns="45715" rIns="91431" bIns="45715"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50444" y="9428585"/>
            <a:ext cx="2945659" cy="498055"/>
          </a:xfrm>
          <a:prstGeom prst="rect">
            <a:avLst/>
          </a:prstGeom>
        </p:spPr>
        <p:txBody>
          <a:bodyPr vert="horz" lIns="91431" tIns="45715" rIns="91431" bIns="45715" rtlCol="0" anchor="b"/>
          <a:lstStyle>
            <a:lvl1pPr algn="r">
              <a:defRPr sz="1200"/>
            </a:lvl1pPr>
          </a:lstStyle>
          <a:p>
            <a:fld id="{E4C90B88-7C9E-4E96-9D18-EDD46478AACF}" type="slidenum">
              <a:rPr kumimoji="1" lang="ja-JP" altLang="en-US" smtClean="0"/>
              <a:t>‹#›</a:t>
            </a:fld>
            <a:endParaRPr kumimoji="1" lang="ja-JP" altLang="en-US"/>
          </a:p>
        </p:txBody>
      </p:sp>
    </p:spTree>
    <p:extLst>
      <p:ext uri="{BB962C8B-B14F-4D97-AF65-F5344CB8AC3E}">
        <p14:creationId xmlns:p14="http://schemas.microsoft.com/office/powerpoint/2010/main" val="34444769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49688" y="0"/>
            <a:ext cx="2946400" cy="496888"/>
          </a:xfrm>
          <a:prstGeom prst="rect">
            <a:avLst/>
          </a:prstGeom>
        </p:spPr>
        <p:txBody>
          <a:bodyPr vert="horz" lIns="91440" tIns="45720" rIns="91440" bIns="45720" rtlCol="0"/>
          <a:lstStyle>
            <a:lvl1pPr algn="r">
              <a:defRPr sz="1200"/>
            </a:lvl1pPr>
          </a:lstStyle>
          <a:p>
            <a:fld id="{1A8C9D88-6881-42F9-BD76-1EBE6D234E82}" type="datetimeFigureOut">
              <a:rPr kumimoji="1" lang="ja-JP" altLang="en-US" smtClean="0"/>
              <a:t>2017/12/14</a:t>
            </a:fld>
            <a:endParaRPr kumimoji="1" lang="ja-JP" altLang="en-US"/>
          </a:p>
        </p:txBody>
      </p:sp>
      <p:sp>
        <p:nvSpPr>
          <p:cNvPr id="4" name="スライド イメージ プレースホルダー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9450" y="4776788"/>
            <a:ext cx="5438775" cy="3908425"/>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429750"/>
            <a:ext cx="2946400" cy="496888"/>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49688" y="9429750"/>
            <a:ext cx="2946400" cy="496888"/>
          </a:xfrm>
          <a:prstGeom prst="rect">
            <a:avLst/>
          </a:prstGeom>
        </p:spPr>
        <p:txBody>
          <a:bodyPr vert="horz" lIns="91440" tIns="45720" rIns="91440" bIns="45720" rtlCol="0" anchor="b"/>
          <a:lstStyle>
            <a:lvl1pPr algn="r">
              <a:defRPr sz="1200"/>
            </a:lvl1pPr>
          </a:lstStyle>
          <a:p>
            <a:fld id="{61CDFEE9-DC70-4AB1-850E-BC7F4E6320BF}" type="slidenum">
              <a:rPr kumimoji="1" lang="ja-JP" altLang="en-US" smtClean="0"/>
              <a:t>‹#›</a:t>
            </a:fld>
            <a:endParaRPr kumimoji="1" lang="ja-JP" altLang="en-US"/>
          </a:p>
        </p:txBody>
      </p:sp>
    </p:spTree>
    <p:extLst>
      <p:ext uri="{BB962C8B-B14F-4D97-AF65-F5344CB8AC3E}">
        <p14:creationId xmlns:p14="http://schemas.microsoft.com/office/powerpoint/2010/main" val="1811315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9FD37D2-BC08-42B5-A607-2B9562784265}"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794962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8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2169239-C110-4685-8E84-B0E1EF005BF8}"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7" name="ホームベース 6"/>
          <p:cNvSpPr/>
          <p:nvPr/>
        </p:nvSpPr>
        <p:spPr>
          <a:xfrm>
            <a:off x="-3" y="1"/>
            <a:ext cx="12192003" cy="1101969"/>
          </a:xfrm>
          <a:prstGeom prst="homePlate">
            <a:avLst/>
          </a:prstGeom>
          <a:solidFill>
            <a:srgbClr val="00B05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709" y="64483"/>
            <a:ext cx="12137292" cy="1101969"/>
          </a:xfrm>
        </p:spPr>
        <p:txBody>
          <a:bodyPr>
            <a:noAutofit/>
          </a:bodyPr>
          <a:lstStyle>
            <a:lvl1pPr>
              <a:defRPr sz="4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662147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12423"/>
            <a:ext cx="10515600" cy="2851208"/>
          </a:xfrm>
        </p:spPr>
        <p:txBody>
          <a:bodyPr anchor="b">
            <a:normAutofit/>
          </a:bodyPr>
          <a:lstStyle>
            <a:lvl1pPr>
              <a:defRPr sz="45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1" y="4552635"/>
            <a:ext cx="105156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8AB71A1-0CE2-491A-AD86-2AB8A94C0FB5}"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31512301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45127" y="1828802"/>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8802"/>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EDF6F39-B63F-4A97-AA09-C2765E8E0C79}"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37862953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2"/>
            <a:ext cx="515620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845127" y="2507552"/>
            <a:ext cx="515620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1" y="1681851"/>
            <a:ext cx="51816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6172201" y="2507552"/>
            <a:ext cx="51816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9637DF0C-B170-4FFD-B53F-722BDFF36AC9}" type="datetime1">
              <a:rPr kumimoji="1" lang="ja-JP" altLang="en-US" smtClean="0"/>
              <a:t>2017/12/14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31736762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6F5F9E5-D8BA-4119-BFCD-02732D84D19F}" type="datetime1">
              <a:rPr kumimoji="1" lang="ja-JP" altLang="en-US" smtClean="0"/>
              <a:t>2017/12/14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16726690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F67A0C-DCC9-4F18-8590-758B549E97DC}" type="datetime1">
              <a:rPr kumimoji="1" lang="ja-JP" altLang="en-US" smtClean="0"/>
              <a:t>2017/12/14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3069558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2"/>
            <a:ext cx="3931920" cy="1600197"/>
          </a:xfrm>
        </p:spPr>
        <p:txBody>
          <a:bodyPr anchor="b">
            <a:normAutofit/>
          </a:bodyPr>
          <a:lstStyle>
            <a:lvl1pP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5181600" y="990600"/>
            <a:ext cx="617220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13ABC937-ECF0-4D72-A0CA-1BA81D52D22B}"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11802472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図を追加</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3C58FF3-E1D7-4703-A530-082E99D03A88}"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30752665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2F2D5C1-05AC-42A1-B9D5-1240E5BCF8C7}"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11362385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0362"/>
            <a:ext cx="2628900"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1" y="360364"/>
            <a:ext cx="7734300"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75A538ED-ADE5-4602-ABAC-852EDC94BDCF}"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1359064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134339" y="64483"/>
            <a:ext cx="8057661" cy="1101969"/>
          </a:xfrm>
        </p:spPr>
        <p:txBody>
          <a:bodyPr>
            <a:noAutofit/>
          </a:bodyPr>
          <a:lstStyle>
            <a:lvl1pPr>
              <a:defRPr sz="4000"/>
            </a:lvl1pPr>
          </a:lstStyle>
          <a:p>
            <a:r>
              <a:rPr lang="ja-JP" altLang="en-US"/>
              <a:t>マスター タイトルの書式設定</a:t>
            </a:r>
            <a:endParaRPr lang="en-US" dirty="0"/>
          </a:p>
        </p:txBody>
      </p:sp>
      <p:sp>
        <p:nvSpPr>
          <p:cNvPr id="3" name="Content Placeholder 2"/>
          <p:cNvSpPr>
            <a:spLocks noGrp="1"/>
          </p:cNvSpPr>
          <p:nvPr>
            <p:ph idx="1"/>
          </p:nvPr>
        </p:nvSpPr>
        <p:spPr>
          <a:xfrm>
            <a:off x="845127" y="1289539"/>
            <a:ext cx="10515600" cy="4890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62E8B44-5BBD-42F2-845D-5AFA06EF93EE}"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7" name="ホームベース 6"/>
          <p:cNvSpPr/>
          <p:nvPr/>
        </p:nvSpPr>
        <p:spPr>
          <a:xfrm>
            <a:off x="0" y="1"/>
            <a:ext cx="4038600" cy="1101969"/>
          </a:xfrm>
          <a:prstGeom prst="homePlate">
            <a:avLst/>
          </a:prstGeom>
          <a:solidFill>
            <a:srgbClr val="0070C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800"/>
          </a:p>
        </p:txBody>
      </p:sp>
    </p:spTree>
    <p:extLst>
      <p:ext uri="{BB962C8B-B14F-4D97-AF65-F5344CB8AC3E}">
        <p14:creationId xmlns:p14="http://schemas.microsoft.com/office/powerpoint/2010/main" val="4202520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8604E8B-D923-4C6E-99FB-521104138CAB}"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34963119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A0BE38E-EA90-4E70-BEC9-74048C1C82CB}"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23676205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12423"/>
            <a:ext cx="10515600" cy="2851208"/>
          </a:xfrm>
        </p:spPr>
        <p:txBody>
          <a:bodyPr anchor="b">
            <a:normAutofit/>
          </a:bodyPr>
          <a:lstStyle>
            <a:lvl1pPr>
              <a:defRPr sz="45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1" y="4552635"/>
            <a:ext cx="105156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3660E03-B3E6-4381-97F5-367A3504F626}"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18052367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45127" y="1828802"/>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8802"/>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8437F284-1C0C-45B7-B203-AE2A541707F2}"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4558617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2"/>
            <a:ext cx="515620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845127" y="2507552"/>
            <a:ext cx="515620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1" y="1681851"/>
            <a:ext cx="51816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6172201" y="2507552"/>
            <a:ext cx="51816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2C3F0DAE-E1A0-4D38-83E4-1967AC639231}" type="datetime1">
              <a:rPr kumimoji="1" lang="ja-JP" altLang="en-US" smtClean="0"/>
              <a:t>2017/12/14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236198032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9E5E9BC-9190-42AB-9F53-CFFF0A947567}" type="datetime1">
              <a:rPr kumimoji="1" lang="ja-JP" altLang="en-US" smtClean="0"/>
              <a:t>2017/12/14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5865290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1146A0-9592-45CA-B646-55B05748AD5C}" type="datetime1">
              <a:rPr kumimoji="1" lang="ja-JP" altLang="en-US" smtClean="0"/>
              <a:t>2017/12/14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17626604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2"/>
            <a:ext cx="3931920" cy="1600197"/>
          </a:xfrm>
        </p:spPr>
        <p:txBody>
          <a:bodyPr anchor="b">
            <a:normAutofit/>
          </a:bodyPr>
          <a:lstStyle>
            <a:lvl1pP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5181600" y="990600"/>
            <a:ext cx="617220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063919B-4C30-4DC1-9761-AE780C4394DF}"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34767264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図を追加</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9B0554C-D1C2-4471-8DDB-03C73A80A366}"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23642602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E030392-618F-498A-BF85-3E55898EDC22}"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4249925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134339" y="64483"/>
            <a:ext cx="8057661" cy="1101969"/>
          </a:xfrm>
        </p:spPr>
        <p:txBody>
          <a:bodyPr>
            <a:noAutofit/>
          </a:bodyPr>
          <a:lstStyle>
            <a:lvl1pPr>
              <a:defRPr sz="4000"/>
            </a:lvl1pPr>
          </a:lstStyle>
          <a:p>
            <a:r>
              <a:rPr lang="ja-JP" altLang="en-US"/>
              <a:t>マスター タイトルの書式設定</a:t>
            </a:r>
            <a:endParaRPr lang="en-US" dirty="0"/>
          </a:p>
        </p:txBody>
      </p:sp>
      <p:sp>
        <p:nvSpPr>
          <p:cNvPr id="3" name="Content Placeholder 2"/>
          <p:cNvSpPr>
            <a:spLocks noGrp="1"/>
          </p:cNvSpPr>
          <p:nvPr>
            <p:ph idx="1"/>
          </p:nvPr>
        </p:nvSpPr>
        <p:spPr>
          <a:xfrm>
            <a:off x="845127" y="1289539"/>
            <a:ext cx="10515600" cy="4890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BDCC08C-3BC9-4985-9A19-FD0E696032A7}"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7" name="ホームベース 6"/>
          <p:cNvSpPr/>
          <p:nvPr/>
        </p:nvSpPr>
        <p:spPr>
          <a:xfrm>
            <a:off x="0" y="1"/>
            <a:ext cx="4038600" cy="1101969"/>
          </a:xfrm>
          <a:prstGeom prst="homePlate">
            <a:avLst/>
          </a:prstGeom>
          <a:solidFill>
            <a:srgbClr val="C0000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800"/>
          </a:p>
        </p:txBody>
      </p:sp>
    </p:spTree>
    <p:extLst>
      <p:ext uri="{BB962C8B-B14F-4D97-AF65-F5344CB8AC3E}">
        <p14:creationId xmlns:p14="http://schemas.microsoft.com/office/powerpoint/2010/main" val="5741537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0362"/>
            <a:ext cx="2628900"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1" y="360364"/>
            <a:ext cx="7734300"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B1C49A3F-2BE2-4D22-8A3E-B3DB98DB9E8B}"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20916692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3375"/>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1350">
                <a:solidFill>
                  <a:schemeClr val="tx1">
                    <a:lumMod val="75000"/>
                    <a:lumOff val="25000"/>
                  </a:schemeClr>
                </a:solidFill>
              </a:defRPr>
            </a:lvl1pPr>
            <a:lvl2pPr marL="257175" indent="0" algn="ctr">
              <a:buNone/>
              <a:defRPr sz="1575"/>
            </a:lvl2pPr>
            <a:lvl3pPr marL="514350" indent="0" algn="ctr">
              <a:buNone/>
              <a:defRPr sz="1350"/>
            </a:lvl3pPr>
            <a:lvl4pPr marL="771525" indent="0" algn="ctr">
              <a:buNone/>
              <a:defRPr sz="1125"/>
            </a:lvl4pPr>
            <a:lvl5pPr marL="1028700" indent="0" algn="ctr">
              <a:buNone/>
              <a:defRPr sz="1125"/>
            </a:lvl5pPr>
            <a:lvl6pPr marL="1285875" indent="0" algn="ctr">
              <a:buNone/>
              <a:defRPr sz="1125"/>
            </a:lvl6pPr>
            <a:lvl7pPr marL="1543050" indent="0" algn="ctr">
              <a:buNone/>
              <a:defRPr sz="1125"/>
            </a:lvl7pPr>
            <a:lvl8pPr marL="1800225" indent="0" algn="ctr">
              <a:buNone/>
              <a:defRPr sz="1125"/>
            </a:lvl8pPr>
            <a:lvl9pPr marL="2057400" indent="0" algn="ctr">
              <a:buNone/>
              <a:defRPr sz="1125"/>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52D6B2CD-ECD8-4EAC-AEEB-2157D38900DB}"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a:defRPr kumimoji="1" lang="ja-JP" altLang="en-US"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16831243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157288" indent="-128588">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1ECDAE20-F326-491C-AC91-6A334C38A5CD}"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marL="0" algn="r" defTabSz="914400" rtl="0" eaLnBrk="1" latinLnBrk="0" hangingPunct="1">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p:nvSpPr>
        <p:spPr>
          <a:xfrm>
            <a:off x="0" y="3"/>
            <a:ext cx="4038600" cy="1101969"/>
          </a:xfrm>
          <a:prstGeom prst="homePlate">
            <a:avLst/>
          </a:prstGeom>
          <a:solidFill>
            <a:srgbClr val="0070C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2" name="Title 1"/>
          <p:cNvSpPr>
            <a:spLocks noGrp="1"/>
          </p:cNvSpPr>
          <p:nvPr>
            <p:ph type="title"/>
          </p:nvPr>
        </p:nvSpPr>
        <p:spPr>
          <a:xfrm>
            <a:off x="1" y="64484"/>
            <a:ext cx="3461047" cy="1101969"/>
          </a:xfrm>
        </p:spPr>
        <p:txBody>
          <a:bodyPr>
            <a:noAutofit/>
          </a:bodyPr>
          <a:lstStyle>
            <a:lvl1pPr>
              <a:defRPr sz="3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26784465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157288" indent="-128588">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C171DBE9-EEC6-4C87-B536-C0588C12F57A}"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marL="0" algn="r" defTabSz="914400" rtl="0" eaLnBrk="1" latinLnBrk="0" hangingPunct="1">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userDrawn="1"/>
        </p:nvSpPr>
        <p:spPr>
          <a:xfrm>
            <a:off x="0" y="3"/>
            <a:ext cx="2938409" cy="1101969"/>
          </a:xfrm>
          <a:prstGeom prst="homePlate">
            <a:avLst/>
          </a:prstGeom>
          <a:solidFill>
            <a:srgbClr val="0070C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9" name="Title 1"/>
          <p:cNvSpPr>
            <a:spLocks noGrp="1"/>
          </p:cNvSpPr>
          <p:nvPr>
            <p:ph type="title"/>
          </p:nvPr>
        </p:nvSpPr>
        <p:spPr>
          <a:xfrm>
            <a:off x="1" y="64484"/>
            <a:ext cx="2496619" cy="1101969"/>
          </a:xfrm>
        </p:spPr>
        <p:txBody>
          <a:bodyPr>
            <a:noAutofit/>
          </a:bodyPr>
          <a:lstStyle>
            <a:lvl1pPr>
              <a:defRPr sz="4000">
                <a:solidFill>
                  <a:schemeClr val="bg1"/>
                </a:solidFill>
              </a:defRPr>
            </a:lvl1pPr>
          </a:lstStyle>
          <a:p>
            <a:r>
              <a:rPr lang="ja-JP" altLang="en-US" dirty="0"/>
              <a:t>マスター タイトルの書式設定</a:t>
            </a:r>
            <a:endParaRPr lang="en-US" dirty="0"/>
          </a:p>
        </p:txBody>
      </p:sp>
    </p:spTree>
    <p:extLst>
      <p:ext uri="{BB962C8B-B14F-4D97-AF65-F5344CB8AC3E}">
        <p14:creationId xmlns:p14="http://schemas.microsoft.com/office/powerpoint/2010/main" val="23812401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9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200150" indent="-171450">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396967F1-DA49-4741-8D5C-D36787BC8BF4}"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marL="0" algn="r" defTabSz="914400" rtl="0" eaLnBrk="1" latinLnBrk="0" hangingPunct="1">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p:nvSpPr>
        <p:spPr>
          <a:xfrm>
            <a:off x="0" y="3"/>
            <a:ext cx="2938409" cy="1101969"/>
          </a:xfrm>
          <a:prstGeom prst="homePlate">
            <a:avLst/>
          </a:prstGeom>
          <a:solidFill>
            <a:srgbClr val="C0000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16" name="Title 1"/>
          <p:cNvSpPr>
            <a:spLocks noGrp="1"/>
          </p:cNvSpPr>
          <p:nvPr>
            <p:ph type="title"/>
          </p:nvPr>
        </p:nvSpPr>
        <p:spPr>
          <a:xfrm>
            <a:off x="1" y="64484"/>
            <a:ext cx="2496619" cy="1101969"/>
          </a:xfrm>
        </p:spPr>
        <p:txBody>
          <a:bodyPr>
            <a:noAutofit/>
          </a:bodyPr>
          <a:lstStyle>
            <a:lvl1pPr>
              <a:defRPr sz="4000">
                <a:solidFill>
                  <a:schemeClr val="bg1"/>
                </a:solidFill>
              </a:defRPr>
            </a:lvl1pPr>
          </a:lstStyle>
          <a:p>
            <a:r>
              <a:rPr lang="ja-JP" altLang="en-US" dirty="0"/>
              <a:t>マスター タイトルの書式設定</a:t>
            </a:r>
            <a:endParaRPr lang="en-US" dirty="0"/>
          </a:p>
        </p:txBody>
      </p:sp>
    </p:spTree>
    <p:extLst>
      <p:ext uri="{BB962C8B-B14F-4D97-AF65-F5344CB8AC3E}">
        <p14:creationId xmlns:p14="http://schemas.microsoft.com/office/powerpoint/2010/main" val="36761313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2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200150" indent="-171450">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46DF51BA-95CD-40B6-90BF-D15D6C0CEF4F}"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marL="0" algn="r" defTabSz="914400" rtl="0" eaLnBrk="1" latinLnBrk="0" hangingPunct="1">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p:nvSpPr>
        <p:spPr>
          <a:xfrm>
            <a:off x="0" y="3"/>
            <a:ext cx="4038600" cy="1101969"/>
          </a:xfrm>
          <a:prstGeom prst="homePlate">
            <a:avLst/>
          </a:prstGeom>
          <a:solidFill>
            <a:srgbClr val="C0000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16" name="Title 1"/>
          <p:cNvSpPr>
            <a:spLocks noGrp="1"/>
          </p:cNvSpPr>
          <p:nvPr>
            <p:ph type="title"/>
          </p:nvPr>
        </p:nvSpPr>
        <p:spPr>
          <a:xfrm>
            <a:off x="1" y="64484"/>
            <a:ext cx="3461047" cy="1101969"/>
          </a:xfrm>
        </p:spPr>
        <p:txBody>
          <a:bodyPr>
            <a:noAutofit/>
          </a:bodyPr>
          <a:lstStyle>
            <a:lvl1pPr>
              <a:defRPr sz="3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267499968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5_タイトルとコンテンツ">
    <p:spTree>
      <p:nvGrpSpPr>
        <p:cNvPr id="1" name=""/>
        <p:cNvGrpSpPr/>
        <p:nvPr/>
      </p:nvGrpSpPr>
      <p:grpSpPr>
        <a:xfrm>
          <a:off x="0" y="0"/>
          <a:ext cx="0" cy="0"/>
          <a:chOff x="0" y="0"/>
          <a:chExt cx="0" cy="0"/>
        </a:xfrm>
      </p:grpSpPr>
      <p:sp>
        <p:nvSpPr>
          <p:cNvPr id="7" name="ホームベース 6"/>
          <p:cNvSpPr/>
          <p:nvPr/>
        </p:nvSpPr>
        <p:spPr>
          <a:xfrm>
            <a:off x="0" y="3"/>
            <a:ext cx="4038600" cy="1101969"/>
          </a:xfrm>
          <a:prstGeom prst="homePlate">
            <a:avLst/>
          </a:prstGeom>
          <a:solidFill>
            <a:srgbClr val="00B05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157288" indent="-128588">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E81217FE-2BE6-4267-AE81-F37FB143E832}"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a:defRPr sz="1400"/>
            </a:lvl1pPr>
          </a:lstStyle>
          <a:p>
            <a:endParaRPr kumimoji="1" lang="ja-JP" altLang="en-US"/>
          </a:p>
        </p:txBody>
      </p:sp>
      <p:sp>
        <p:nvSpPr>
          <p:cNvPr id="6" name="Slide Number Placeholder 5"/>
          <p:cNvSpPr>
            <a:spLocks noGrp="1"/>
          </p:cNvSpPr>
          <p:nvPr>
            <p:ph type="sldNum" sz="quarter" idx="12"/>
          </p:nvPr>
        </p:nvSpPr>
        <p:spPr/>
        <p:txBody>
          <a:bodyPr/>
          <a:lstStyle>
            <a:lvl1pPr marL="0" algn="r" defTabSz="914400" rtl="0" eaLnBrk="1" latinLnBrk="0" hangingPunct="1">
              <a:defRPr kumimoji="1" lang="ja-JP" altLang="en-US"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14" name="Title 1"/>
          <p:cNvSpPr>
            <a:spLocks noGrp="1"/>
          </p:cNvSpPr>
          <p:nvPr>
            <p:ph type="title"/>
          </p:nvPr>
        </p:nvSpPr>
        <p:spPr>
          <a:xfrm>
            <a:off x="1" y="64484"/>
            <a:ext cx="3461047" cy="1101969"/>
          </a:xfrm>
        </p:spPr>
        <p:txBody>
          <a:bodyPr>
            <a:noAutofit/>
          </a:bodyPr>
          <a:lstStyle>
            <a:lvl1pPr>
              <a:defRPr sz="3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293637462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4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157288" indent="-128588">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2F88025A-7EC2-4CEF-8EFB-489F6963A218}"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marL="0" algn="r" defTabSz="914400" rtl="0" eaLnBrk="1" latinLnBrk="0" hangingPunct="1">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p:nvSpPr>
        <p:spPr>
          <a:xfrm>
            <a:off x="-1" y="3"/>
            <a:ext cx="8440617" cy="1101969"/>
          </a:xfrm>
          <a:prstGeom prst="homePlate">
            <a:avLst/>
          </a:prstGeom>
          <a:solidFill>
            <a:srgbClr val="0070C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2" name="Title 1"/>
          <p:cNvSpPr>
            <a:spLocks noGrp="1"/>
          </p:cNvSpPr>
          <p:nvPr>
            <p:ph type="title"/>
          </p:nvPr>
        </p:nvSpPr>
        <p:spPr>
          <a:xfrm>
            <a:off x="54710" y="64485"/>
            <a:ext cx="12137292" cy="1101969"/>
          </a:xfrm>
        </p:spPr>
        <p:txBody>
          <a:bodyPr>
            <a:noAutofit/>
          </a:bodyPr>
          <a:lstStyle>
            <a:lvl1pPr>
              <a:defRPr sz="3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9249554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157288" indent="-128588">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A0D5D92C-65B1-4468-BBC1-67FB50DBBCFB}"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p:nvSpPr>
        <p:spPr>
          <a:xfrm>
            <a:off x="-1" y="3"/>
            <a:ext cx="8440617" cy="1101969"/>
          </a:xfrm>
          <a:prstGeom prst="homePlate">
            <a:avLst/>
          </a:prstGeom>
          <a:solidFill>
            <a:srgbClr val="C0000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2" name="Title 1"/>
          <p:cNvSpPr>
            <a:spLocks noGrp="1"/>
          </p:cNvSpPr>
          <p:nvPr>
            <p:ph type="title"/>
          </p:nvPr>
        </p:nvSpPr>
        <p:spPr>
          <a:xfrm>
            <a:off x="54710" y="64485"/>
            <a:ext cx="12137292" cy="1101969"/>
          </a:xfrm>
        </p:spPr>
        <p:txBody>
          <a:bodyPr>
            <a:noAutofit/>
          </a:bodyPr>
          <a:lstStyle>
            <a:lvl1pPr>
              <a:defRPr sz="3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46943976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3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157288" indent="-128588">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8B2A229D-5A98-4B2F-9B3B-55024D3C0361}"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marL="0" algn="r" defTabSz="914400" rtl="0" eaLnBrk="1" latinLnBrk="0" hangingPunct="1">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p:nvSpPr>
        <p:spPr>
          <a:xfrm>
            <a:off x="-1" y="3"/>
            <a:ext cx="8440617" cy="1101969"/>
          </a:xfrm>
          <a:prstGeom prst="homePlate">
            <a:avLst/>
          </a:prstGeom>
          <a:solidFill>
            <a:srgbClr val="00B05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2" name="Title 1"/>
          <p:cNvSpPr>
            <a:spLocks noGrp="1"/>
          </p:cNvSpPr>
          <p:nvPr>
            <p:ph type="title"/>
          </p:nvPr>
        </p:nvSpPr>
        <p:spPr>
          <a:xfrm>
            <a:off x="54710" y="64485"/>
            <a:ext cx="12137292" cy="1101969"/>
          </a:xfrm>
        </p:spPr>
        <p:txBody>
          <a:bodyPr>
            <a:noAutofit/>
          </a:bodyPr>
          <a:lstStyle>
            <a:lvl1pPr>
              <a:defRPr sz="3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609250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5_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134339" y="64483"/>
            <a:ext cx="8057661" cy="1101969"/>
          </a:xfrm>
        </p:spPr>
        <p:txBody>
          <a:bodyPr>
            <a:noAutofit/>
          </a:bodyPr>
          <a:lstStyle>
            <a:lvl1pPr>
              <a:defRPr sz="4000"/>
            </a:lvl1pPr>
          </a:lstStyle>
          <a:p>
            <a:r>
              <a:rPr lang="ja-JP" altLang="en-US"/>
              <a:t>マスター タイトルの書式設定</a:t>
            </a:r>
            <a:endParaRPr lang="en-US" dirty="0"/>
          </a:p>
        </p:txBody>
      </p:sp>
      <p:sp>
        <p:nvSpPr>
          <p:cNvPr id="3" name="Content Placeholder 2"/>
          <p:cNvSpPr>
            <a:spLocks noGrp="1"/>
          </p:cNvSpPr>
          <p:nvPr>
            <p:ph idx="1"/>
          </p:nvPr>
        </p:nvSpPr>
        <p:spPr>
          <a:xfrm>
            <a:off x="845127" y="1289539"/>
            <a:ext cx="10515600" cy="4890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95D4463-B1A9-4434-A2D8-6212F3414E4C}"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7" name="ホームベース 6"/>
          <p:cNvSpPr/>
          <p:nvPr/>
        </p:nvSpPr>
        <p:spPr>
          <a:xfrm>
            <a:off x="0" y="1"/>
            <a:ext cx="4038600" cy="1101969"/>
          </a:xfrm>
          <a:prstGeom prst="homePlate">
            <a:avLst/>
          </a:prstGeom>
          <a:solidFill>
            <a:srgbClr val="00B05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800"/>
          </a:p>
        </p:txBody>
      </p:sp>
    </p:spTree>
    <p:extLst>
      <p:ext uri="{BB962C8B-B14F-4D97-AF65-F5344CB8AC3E}">
        <p14:creationId xmlns:p14="http://schemas.microsoft.com/office/powerpoint/2010/main" val="42830373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6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157288" indent="-128588">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662608FC-9F5D-4A93-BC09-6C41C5BF9D57}"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p:nvSpPr>
        <p:spPr>
          <a:xfrm>
            <a:off x="-3" y="3"/>
            <a:ext cx="12192003" cy="1101969"/>
          </a:xfrm>
          <a:prstGeom prst="homePlate">
            <a:avLst/>
          </a:prstGeom>
          <a:solidFill>
            <a:srgbClr val="0070C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2" name="Title 1"/>
          <p:cNvSpPr>
            <a:spLocks noGrp="1"/>
          </p:cNvSpPr>
          <p:nvPr>
            <p:ph type="title"/>
          </p:nvPr>
        </p:nvSpPr>
        <p:spPr>
          <a:xfrm>
            <a:off x="54710" y="64485"/>
            <a:ext cx="12137292" cy="1101969"/>
          </a:xfrm>
        </p:spPr>
        <p:txBody>
          <a:bodyPr>
            <a:noAutofit/>
          </a:bodyPr>
          <a:lstStyle>
            <a:lvl1pPr>
              <a:defRPr sz="3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238979173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7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marL="385763" indent="-128588">
              <a:buFont typeface="Wingdings" panose="05000000000000000000" pitchFamily="2" charset="2"/>
              <a:buChar char="Ø"/>
              <a:defRPr sz="2400"/>
            </a:lvl2pPr>
            <a:lvl3pPr marL="642938" indent="-128588">
              <a:buFont typeface="Wingdings" panose="05000000000000000000" pitchFamily="2" charset="2"/>
              <a:buChar char="Ø"/>
              <a:defRPr sz="2000"/>
            </a:lvl3pPr>
            <a:lvl4pPr marL="900113" indent="-128588">
              <a:buFont typeface="Wingdings" panose="05000000000000000000" pitchFamily="2" charset="2"/>
              <a:buChar char="Ø"/>
              <a:defRPr sz="1600"/>
            </a:lvl4pPr>
            <a:lvl5pPr marL="1157288" indent="-128588">
              <a:buFont typeface="Wingdings" panose="05000000000000000000" pitchFamily="2" charset="2"/>
              <a:buChar char="Ø"/>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666A5C76-81F0-4463-9976-49CA547055E2}"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p:nvSpPr>
        <p:spPr>
          <a:xfrm>
            <a:off x="-3" y="3"/>
            <a:ext cx="12192003" cy="1101969"/>
          </a:xfrm>
          <a:prstGeom prst="homePlate">
            <a:avLst/>
          </a:prstGeom>
          <a:solidFill>
            <a:srgbClr val="C0000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2" name="Title 1"/>
          <p:cNvSpPr>
            <a:spLocks noGrp="1"/>
          </p:cNvSpPr>
          <p:nvPr>
            <p:ph type="title"/>
          </p:nvPr>
        </p:nvSpPr>
        <p:spPr>
          <a:xfrm>
            <a:off x="54710" y="64485"/>
            <a:ext cx="12137292" cy="1101969"/>
          </a:xfrm>
        </p:spPr>
        <p:txBody>
          <a:bodyPr>
            <a:noAutofit/>
          </a:bodyPr>
          <a:lstStyle>
            <a:lvl1pPr>
              <a:defRPr sz="3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25061436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8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lvl1pPr>
              <a:defRPr sz="2800"/>
            </a:lvl1pPr>
            <a:lvl2pPr>
              <a:defRPr sz="2400"/>
            </a:lvl2pPr>
            <a:lvl3pPr>
              <a:defRPr sz="2000"/>
            </a:lvl3pPr>
            <a:lvl4pPr>
              <a:defRPr sz="1600"/>
            </a:lvl4pPr>
            <a:lvl5pPr>
              <a:defRPr sz="16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marL="0" algn="l" defTabSz="914400" rtl="0" eaLnBrk="1" latinLnBrk="0" hangingPunct="1">
              <a:defRPr kumimoji="1" lang="ja-JP" altLang="en-US" sz="2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fld id="{A44071F5-6FAB-4845-98A4-14CD13829391}"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lvl1pPr marL="0" algn="ctr" defTabSz="914400" rtl="0" eaLnBrk="1" latinLnBrk="0" hangingPunct="1">
              <a:defRPr kumimoji="1" lang="zh-TW" altLang="en-US" sz="1400" kern="1200" smtClean="0">
                <a:solidFill>
                  <a:schemeClr val="tx1">
                    <a:lumMod val="65000"/>
                    <a:lumOff val="35000"/>
                  </a:schemeClr>
                </a:solidFill>
                <a:latin typeface="メイリオ" panose="020B0604030504040204" pitchFamily="50" charset="-128"/>
                <a:ea typeface="メイリオ" panose="020B0604030504040204" pitchFamily="50" charset="-128"/>
                <a:cs typeface="+mn-cs"/>
              </a:defRPr>
            </a:lvl1pPr>
          </a:lstStyle>
          <a:p>
            <a:endParaRPr kumimoji="1" lang="ja-JP" altLang="en-US"/>
          </a:p>
        </p:txBody>
      </p:sp>
      <p:sp>
        <p:nvSpPr>
          <p:cNvPr id="6" name="Slide Number Placeholder 5"/>
          <p:cNvSpPr>
            <a:spLocks noGrp="1"/>
          </p:cNvSpPr>
          <p:nvPr>
            <p:ph type="sldNum" sz="quarter" idx="12"/>
          </p:nvPr>
        </p:nvSpPr>
        <p:spPr/>
        <p:txBody>
          <a:bodyPr/>
          <a:lstStyle>
            <a:lvl1pPr>
              <a:defRPr kumimoji="1" lang="en-US" altLang="ja-JP" sz="2400" kern="1200" smtClean="0">
                <a:solidFill>
                  <a:schemeClr val="tx1">
                    <a:tint val="75000"/>
                  </a:schemeClr>
                </a:solidFill>
                <a:latin typeface="メイリオ" panose="020B0604030504040204" pitchFamily="50" charset="-128"/>
                <a:ea typeface="メイリオ" panose="020B0604030504040204" pitchFamily="50" charset="-128"/>
                <a:cs typeface="+mn-cs"/>
              </a:defRPr>
            </a:lvl1pPr>
          </a:lstStyle>
          <a:p>
            <a:fld id="{99DF5C98-EF8B-447E-823A-AAFC179F57D7}" type="slidenum">
              <a:rPr kumimoji="1" lang="ja-JP" altLang="en-US" smtClean="0"/>
              <a:t>‹#›</a:t>
            </a:fld>
            <a:endParaRPr kumimoji="1" lang="ja-JP" altLang="en-US"/>
          </a:p>
        </p:txBody>
      </p:sp>
      <p:sp>
        <p:nvSpPr>
          <p:cNvPr id="7" name="ホームベース 6"/>
          <p:cNvSpPr/>
          <p:nvPr/>
        </p:nvSpPr>
        <p:spPr>
          <a:xfrm>
            <a:off x="-3" y="3"/>
            <a:ext cx="12192003" cy="1101969"/>
          </a:xfrm>
          <a:prstGeom prst="homePlate">
            <a:avLst/>
          </a:prstGeom>
          <a:solidFill>
            <a:srgbClr val="00B05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350"/>
          </a:p>
        </p:txBody>
      </p:sp>
      <p:sp>
        <p:nvSpPr>
          <p:cNvPr id="2" name="Title 1"/>
          <p:cNvSpPr>
            <a:spLocks noGrp="1"/>
          </p:cNvSpPr>
          <p:nvPr>
            <p:ph type="title"/>
          </p:nvPr>
        </p:nvSpPr>
        <p:spPr>
          <a:xfrm>
            <a:off x="54710" y="64485"/>
            <a:ext cx="12137292" cy="1101969"/>
          </a:xfrm>
        </p:spPr>
        <p:txBody>
          <a:bodyPr>
            <a:noAutofit/>
          </a:bodyPr>
          <a:lstStyle>
            <a:lvl1pPr>
              <a:defRPr sz="3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384328221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12423"/>
            <a:ext cx="10515600" cy="2851208"/>
          </a:xfrm>
        </p:spPr>
        <p:txBody>
          <a:bodyPr anchor="b">
            <a:normAutofit/>
          </a:bodyPr>
          <a:lstStyle>
            <a:lvl1pPr>
              <a:defRPr sz="3375"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1" y="4552637"/>
            <a:ext cx="10515600" cy="1500187"/>
          </a:xfrm>
        </p:spPr>
        <p:txBody>
          <a:bodyPr anchor="t">
            <a:normAutofit/>
          </a:bodyPr>
          <a:lstStyle>
            <a:lvl1pPr marL="0" indent="0">
              <a:buNone/>
              <a:defRPr sz="1350">
                <a:solidFill>
                  <a:schemeClr val="tx1">
                    <a:lumMod val="75000"/>
                    <a:lumOff val="25000"/>
                  </a:schemeClr>
                </a:solidFill>
              </a:defRPr>
            </a:lvl1pPr>
            <a:lvl2pPr marL="257175" indent="0">
              <a:buNone/>
              <a:defRPr sz="1013">
                <a:solidFill>
                  <a:schemeClr val="tx1">
                    <a:tint val="75000"/>
                  </a:schemeClr>
                </a:solidFill>
              </a:defRPr>
            </a:lvl2pPr>
            <a:lvl3pPr marL="514350" indent="0">
              <a:buNone/>
              <a:defRPr sz="900">
                <a:solidFill>
                  <a:schemeClr val="tx1">
                    <a:tint val="75000"/>
                  </a:schemeClr>
                </a:solidFill>
              </a:defRPr>
            </a:lvl3pPr>
            <a:lvl4pPr marL="771525" indent="0">
              <a:buNone/>
              <a:defRPr sz="788">
                <a:solidFill>
                  <a:schemeClr val="tx1">
                    <a:tint val="75000"/>
                  </a:schemeClr>
                </a:solidFill>
              </a:defRPr>
            </a:lvl4pPr>
            <a:lvl5pPr marL="1028700" indent="0">
              <a:buNone/>
              <a:defRPr sz="788">
                <a:solidFill>
                  <a:schemeClr val="tx1">
                    <a:tint val="75000"/>
                  </a:schemeClr>
                </a:solidFill>
              </a:defRPr>
            </a:lvl5pPr>
            <a:lvl6pPr marL="1285875" indent="0">
              <a:buNone/>
              <a:defRPr sz="788">
                <a:solidFill>
                  <a:schemeClr val="tx1">
                    <a:tint val="75000"/>
                  </a:schemeClr>
                </a:solidFill>
              </a:defRPr>
            </a:lvl6pPr>
            <a:lvl7pPr marL="1543050" indent="0">
              <a:buNone/>
              <a:defRPr sz="788">
                <a:solidFill>
                  <a:schemeClr val="tx1">
                    <a:tint val="75000"/>
                  </a:schemeClr>
                </a:solidFill>
              </a:defRPr>
            </a:lvl7pPr>
            <a:lvl8pPr marL="1800225" indent="0">
              <a:buNone/>
              <a:defRPr sz="788">
                <a:solidFill>
                  <a:schemeClr val="tx1">
                    <a:tint val="75000"/>
                  </a:schemeClr>
                </a:solidFill>
              </a:defRPr>
            </a:lvl8pPr>
            <a:lvl9pPr marL="2057400" indent="0">
              <a:buNone/>
              <a:defRPr sz="788">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CC380F3C-A03B-4D88-9112-E9338AA45214}"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22915952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45127" y="1828803"/>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8803"/>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5BDBC6B-5930-4ED4-989D-B2AA1FEB54F3}"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5831159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2"/>
            <a:ext cx="5156200" cy="825699"/>
          </a:xfrm>
        </p:spPr>
        <p:txBody>
          <a:bodyPr anchor="b">
            <a:normAutofit/>
          </a:bodyPr>
          <a:lstStyle>
            <a:lvl1pPr marL="0" indent="0">
              <a:spcBef>
                <a:spcPts val="0"/>
              </a:spcBef>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ja-JP" altLang="en-US"/>
              <a:t>マスター テキストの書式設定</a:t>
            </a:r>
          </a:p>
        </p:txBody>
      </p:sp>
      <p:sp>
        <p:nvSpPr>
          <p:cNvPr id="4" name="Content Placeholder 3"/>
          <p:cNvSpPr>
            <a:spLocks noGrp="1"/>
          </p:cNvSpPr>
          <p:nvPr>
            <p:ph sz="half" idx="2"/>
          </p:nvPr>
        </p:nvSpPr>
        <p:spPr>
          <a:xfrm>
            <a:off x="845127" y="2507554"/>
            <a:ext cx="515620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2" y="1681851"/>
            <a:ext cx="5181601" cy="825698"/>
          </a:xfrm>
        </p:spPr>
        <p:txBody>
          <a:bodyPr anchor="b"/>
          <a:lstStyle>
            <a:lvl1pPr marL="0" indent="0">
              <a:spcBef>
                <a:spcPts val="0"/>
              </a:spcBef>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ja-JP" altLang="en-US"/>
              <a:t>マスター テキストの書式設定</a:t>
            </a:r>
          </a:p>
        </p:txBody>
      </p:sp>
      <p:sp>
        <p:nvSpPr>
          <p:cNvPr id="6" name="Content Placeholder 5"/>
          <p:cNvSpPr>
            <a:spLocks noGrp="1"/>
          </p:cNvSpPr>
          <p:nvPr>
            <p:ph sz="quarter" idx="4"/>
          </p:nvPr>
        </p:nvSpPr>
        <p:spPr>
          <a:xfrm>
            <a:off x="6172202" y="2507554"/>
            <a:ext cx="51816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27D84C34-A6EC-4128-92CC-197EB1D3855F}" type="datetime1">
              <a:rPr kumimoji="1" lang="ja-JP" altLang="en-US" smtClean="0"/>
              <a:t>2017/12/14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76179726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4EA5631-CF5C-46DD-A2CB-3B5EF2DA841A}" type="datetime1">
              <a:rPr kumimoji="1" lang="ja-JP" altLang="en-US" smtClean="0"/>
              <a:t>2017/12/14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86726076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8B4695-91FF-434B-A445-94DF777B0C73}" type="datetime1">
              <a:rPr kumimoji="1" lang="ja-JP" altLang="en-US" smtClean="0"/>
              <a:t>2017/12/14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271023802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4"/>
            <a:ext cx="3931920" cy="1600197"/>
          </a:xfrm>
        </p:spPr>
        <p:txBody>
          <a:bodyPr anchor="b">
            <a:normAutofit/>
          </a:bodyPr>
          <a:lstStyle>
            <a:lvl1pPr>
              <a:defRPr sz="1800" b="0"/>
            </a:lvl1pPr>
          </a:lstStyle>
          <a:p>
            <a:r>
              <a:rPr lang="ja-JP" altLang="en-US"/>
              <a:t>マスター タイトルの書式設定</a:t>
            </a:r>
            <a:endParaRPr lang="en-US" dirty="0"/>
          </a:p>
        </p:txBody>
      </p:sp>
      <p:sp>
        <p:nvSpPr>
          <p:cNvPr id="3" name="Content Placeholder 2"/>
          <p:cNvSpPr>
            <a:spLocks noGrp="1"/>
          </p:cNvSpPr>
          <p:nvPr>
            <p:ph idx="1"/>
          </p:nvPr>
        </p:nvSpPr>
        <p:spPr>
          <a:xfrm>
            <a:off x="5181600" y="990600"/>
            <a:ext cx="6172200" cy="4876800"/>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900"/>
            </a:lvl1pPr>
            <a:lvl2pPr marL="257175" indent="0">
              <a:buNone/>
              <a:defRPr sz="675"/>
            </a:lvl2pPr>
            <a:lvl3pPr marL="514350" indent="0">
              <a:buNone/>
              <a:defRPr sz="563"/>
            </a:lvl3pPr>
            <a:lvl4pPr marL="771525" indent="0">
              <a:buNone/>
              <a:defRPr sz="506"/>
            </a:lvl4pPr>
            <a:lvl5pPr marL="1028700" indent="0">
              <a:buNone/>
              <a:defRPr sz="506"/>
            </a:lvl5pPr>
            <a:lvl6pPr marL="1285875" indent="0">
              <a:buNone/>
              <a:defRPr sz="506"/>
            </a:lvl6pPr>
            <a:lvl7pPr marL="1543050" indent="0">
              <a:buNone/>
              <a:defRPr sz="506"/>
            </a:lvl7pPr>
            <a:lvl8pPr marL="1800225" indent="0">
              <a:buNone/>
              <a:defRPr sz="506"/>
            </a:lvl8pPr>
            <a:lvl9pPr marL="2057400" indent="0">
              <a:buNone/>
              <a:defRPr sz="506"/>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05E6AEA-D401-443C-8915-171124E2D75F}"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309018813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18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r>
              <a:rPr lang="ja-JP" altLang="en-US"/>
              <a:t>図を追加</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900"/>
            </a:lvl1pPr>
            <a:lvl2pPr marL="257175" indent="0">
              <a:buNone/>
              <a:defRPr sz="675"/>
            </a:lvl2pPr>
            <a:lvl3pPr marL="514350" indent="0">
              <a:buNone/>
              <a:defRPr sz="563"/>
            </a:lvl3pPr>
            <a:lvl4pPr marL="771525" indent="0">
              <a:buNone/>
              <a:defRPr sz="506"/>
            </a:lvl4pPr>
            <a:lvl5pPr marL="1028700" indent="0">
              <a:buNone/>
              <a:defRPr sz="506"/>
            </a:lvl5pPr>
            <a:lvl6pPr marL="1285875" indent="0">
              <a:buNone/>
              <a:defRPr sz="506"/>
            </a:lvl6pPr>
            <a:lvl7pPr marL="1543050" indent="0">
              <a:buNone/>
              <a:defRPr sz="506"/>
            </a:lvl7pPr>
            <a:lvl8pPr marL="1800225" indent="0">
              <a:buNone/>
              <a:defRPr sz="506"/>
            </a:lvl8pPr>
            <a:lvl9pPr marL="2057400" indent="0">
              <a:buNone/>
              <a:defRPr sz="506"/>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8FFA96A-D016-4210-AC7A-EB4095D71AB2}"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2566005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36C14F1-66AD-4D8E-92A0-6345C101C093}"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7" name="ホームベース 6"/>
          <p:cNvSpPr/>
          <p:nvPr/>
        </p:nvSpPr>
        <p:spPr>
          <a:xfrm>
            <a:off x="-2" y="1"/>
            <a:ext cx="8440617" cy="1101969"/>
          </a:xfrm>
          <a:prstGeom prst="homePlate">
            <a:avLst/>
          </a:prstGeom>
          <a:solidFill>
            <a:srgbClr val="0070C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709" y="64483"/>
            <a:ext cx="12137292" cy="1101969"/>
          </a:xfrm>
        </p:spPr>
        <p:txBody>
          <a:bodyPr>
            <a:noAutofit/>
          </a:bodyPr>
          <a:lstStyle>
            <a:lvl1pPr>
              <a:defRPr sz="4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384330558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0756481-A419-4D35-8053-D7F63B84F587}"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347448116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0362"/>
            <a:ext cx="2628900"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2" y="360366"/>
            <a:ext cx="7734300"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B28B27C3-2B50-455E-97E3-0E4E07484F9A}"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33255952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3375"/>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1350">
                <a:solidFill>
                  <a:schemeClr val="tx1">
                    <a:lumMod val="75000"/>
                    <a:lumOff val="25000"/>
                  </a:schemeClr>
                </a:solidFill>
              </a:defRPr>
            </a:lvl1pPr>
            <a:lvl2pPr marL="257175" indent="0" algn="ctr">
              <a:buNone/>
              <a:defRPr sz="1575"/>
            </a:lvl2pPr>
            <a:lvl3pPr marL="514350" indent="0" algn="ctr">
              <a:buNone/>
              <a:defRPr sz="1350"/>
            </a:lvl3pPr>
            <a:lvl4pPr marL="771525" indent="0" algn="ctr">
              <a:buNone/>
              <a:defRPr sz="1125"/>
            </a:lvl4pPr>
            <a:lvl5pPr marL="1028700" indent="0" algn="ctr">
              <a:buNone/>
              <a:defRPr sz="1125"/>
            </a:lvl5pPr>
            <a:lvl6pPr marL="1285875" indent="0" algn="ctr">
              <a:buNone/>
              <a:defRPr sz="1125"/>
            </a:lvl6pPr>
            <a:lvl7pPr marL="1543050" indent="0" algn="ctr">
              <a:buNone/>
              <a:defRPr sz="1125"/>
            </a:lvl7pPr>
            <a:lvl8pPr marL="1800225" indent="0" algn="ctr">
              <a:buNone/>
              <a:defRPr sz="1125"/>
            </a:lvl8pPr>
            <a:lvl9pPr marL="2057400" indent="0" algn="ctr">
              <a:buNone/>
              <a:defRPr sz="1125"/>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C301FFDD-7D6A-44C5-BC33-536197BC5A22}"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186812601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222DFB7-0B31-49CC-BF51-69403D16CE37}"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155320580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12423"/>
            <a:ext cx="10515600" cy="2851208"/>
          </a:xfrm>
        </p:spPr>
        <p:txBody>
          <a:bodyPr anchor="b">
            <a:normAutofit/>
          </a:bodyPr>
          <a:lstStyle>
            <a:lvl1pPr>
              <a:defRPr sz="3375"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1" y="4552637"/>
            <a:ext cx="10515600" cy="1500187"/>
          </a:xfrm>
        </p:spPr>
        <p:txBody>
          <a:bodyPr anchor="t">
            <a:normAutofit/>
          </a:bodyPr>
          <a:lstStyle>
            <a:lvl1pPr marL="0" indent="0">
              <a:buNone/>
              <a:defRPr sz="1350">
                <a:solidFill>
                  <a:schemeClr val="tx1">
                    <a:lumMod val="75000"/>
                    <a:lumOff val="25000"/>
                  </a:schemeClr>
                </a:solidFill>
              </a:defRPr>
            </a:lvl1pPr>
            <a:lvl2pPr marL="257175" indent="0">
              <a:buNone/>
              <a:defRPr sz="1013">
                <a:solidFill>
                  <a:schemeClr val="tx1">
                    <a:tint val="75000"/>
                  </a:schemeClr>
                </a:solidFill>
              </a:defRPr>
            </a:lvl2pPr>
            <a:lvl3pPr marL="514350" indent="0">
              <a:buNone/>
              <a:defRPr sz="900">
                <a:solidFill>
                  <a:schemeClr val="tx1">
                    <a:tint val="75000"/>
                  </a:schemeClr>
                </a:solidFill>
              </a:defRPr>
            </a:lvl3pPr>
            <a:lvl4pPr marL="771525" indent="0">
              <a:buNone/>
              <a:defRPr sz="788">
                <a:solidFill>
                  <a:schemeClr val="tx1">
                    <a:tint val="75000"/>
                  </a:schemeClr>
                </a:solidFill>
              </a:defRPr>
            </a:lvl4pPr>
            <a:lvl5pPr marL="1028700" indent="0">
              <a:buNone/>
              <a:defRPr sz="788">
                <a:solidFill>
                  <a:schemeClr val="tx1">
                    <a:tint val="75000"/>
                  </a:schemeClr>
                </a:solidFill>
              </a:defRPr>
            </a:lvl5pPr>
            <a:lvl6pPr marL="1285875" indent="0">
              <a:buNone/>
              <a:defRPr sz="788">
                <a:solidFill>
                  <a:schemeClr val="tx1">
                    <a:tint val="75000"/>
                  </a:schemeClr>
                </a:solidFill>
              </a:defRPr>
            </a:lvl6pPr>
            <a:lvl7pPr marL="1543050" indent="0">
              <a:buNone/>
              <a:defRPr sz="788">
                <a:solidFill>
                  <a:schemeClr val="tx1">
                    <a:tint val="75000"/>
                  </a:schemeClr>
                </a:solidFill>
              </a:defRPr>
            </a:lvl7pPr>
            <a:lvl8pPr marL="1800225" indent="0">
              <a:buNone/>
              <a:defRPr sz="788">
                <a:solidFill>
                  <a:schemeClr val="tx1">
                    <a:tint val="75000"/>
                  </a:schemeClr>
                </a:solidFill>
              </a:defRPr>
            </a:lvl8pPr>
            <a:lvl9pPr marL="2057400" indent="0">
              <a:buNone/>
              <a:defRPr sz="788">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262E088-72E2-4867-A377-BD99306B1985}"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169235819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45127" y="1828803"/>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8803"/>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7F93B3B-1A7D-4AA9-8C3E-AC87E53D9320}"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141688796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2"/>
            <a:ext cx="5156200" cy="825699"/>
          </a:xfrm>
        </p:spPr>
        <p:txBody>
          <a:bodyPr anchor="b">
            <a:normAutofit/>
          </a:bodyPr>
          <a:lstStyle>
            <a:lvl1pPr marL="0" indent="0">
              <a:spcBef>
                <a:spcPts val="0"/>
              </a:spcBef>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ja-JP" altLang="en-US"/>
              <a:t>マスター テキストの書式設定</a:t>
            </a:r>
          </a:p>
        </p:txBody>
      </p:sp>
      <p:sp>
        <p:nvSpPr>
          <p:cNvPr id="4" name="Content Placeholder 3"/>
          <p:cNvSpPr>
            <a:spLocks noGrp="1"/>
          </p:cNvSpPr>
          <p:nvPr>
            <p:ph sz="half" idx="2"/>
          </p:nvPr>
        </p:nvSpPr>
        <p:spPr>
          <a:xfrm>
            <a:off x="845127" y="2507554"/>
            <a:ext cx="515620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2" y="1681851"/>
            <a:ext cx="5181601" cy="825698"/>
          </a:xfrm>
        </p:spPr>
        <p:txBody>
          <a:bodyPr anchor="b"/>
          <a:lstStyle>
            <a:lvl1pPr marL="0" indent="0">
              <a:spcBef>
                <a:spcPts val="0"/>
              </a:spcBef>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ja-JP" altLang="en-US"/>
              <a:t>マスター テキストの書式設定</a:t>
            </a:r>
          </a:p>
        </p:txBody>
      </p:sp>
      <p:sp>
        <p:nvSpPr>
          <p:cNvPr id="6" name="Content Placeholder 5"/>
          <p:cNvSpPr>
            <a:spLocks noGrp="1"/>
          </p:cNvSpPr>
          <p:nvPr>
            <p:ph sz="quarter" idx="4"/>
          </p:nvPr>
        </p:nvSpPr>
        <p:spPr>
          <a:xfrm>
            <a:off x="6172202" y="2507554"/>
            <a:ext cx="51816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289D3C00-DBD0-4368-86AE-EB478C9699EF}" type="datetime1">
              <a:rPr kumimoji="1" lang="ja-JP" altLang="en-US" smtClean="0"/>
              <a:t>2017/12/14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0308000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0AE736C7-A66D-43DB-B7AA-413806D19F66}" type="datetime1">
              <a:rPr kumimoji="1" lang="ja-JP" altLang="en-US" smtClean="0"/>
              <a:t>2017/12/14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31325733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18FF45-D0B3-4579-9444-A6799003DEA0}" type="datetime1">
              <a:rPr kumimoji="1" lang="ja-JP" altLang="en-US" smtClean="0"/>
              <a:t>2017/12/14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135673060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4"/>
            <a:ext cx="3931920" cy="1600197"/>
          </a:xfrm>
        </p:spPr>
        <p:txBody>
          <a:bodyPr anchor="b">
            <a:normAutofit/>
          </a:bodyPr>
          <a:lstStyle>
            <a:lvl1pPr>
              <a:defRPr sz="1800" b="0"/>
            </a:lvl1pPr>
          </a:lstStyle>
          <a:p>
            <a:r>
              <a:rPr lang="ja-JP" altLang="en-US"/>
              <a:t>マスター タイトルの書式設定</a:t>
            </a:r>
            <a:endParaRPr lang="en-US" dirty="0"/>
          </a:p>
        </p:txBody>
      </p:sp>
      <p:sp>
        <p:nvSpPr>
          <p:cNvPr id="3" name="Content Placeholder 2"/>
          <p:cNvSpPr>
            <a:spLocks noGrp="1"/>
          </p:cNvSpPr>
          <p:nvPr>
            <p:ph idx="1"/>
          </p:nvPr>
        </p:nvSpPr>
        <p:spPr>
          <a:xfrm>
            <a:off x="5181600" y="990600"/>
            <a:ext cx="6172200" cy="4876800"/>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900"/>
            </a:lvl1pPr>
            <a:lvl2pPr marL="257175" indent="0">
              <a:buNone/>
              <a:defRPr sz="675"/>
            </a:lvl2pPr>
            <a:lvl3pPr marL="514350" indent="0">
              <a:buNone/>
              <a:defRPr sz="563"/>
            </a:lvl3pPr>
            <a:lvl4pPr marL="771525" indent="0">
              <a:buNone/>
              <a:defRPr sz="506"/>
            </a:lvl4pPr>
            <a:lvl5pPr marL="1028700" indent="0">
              <a:buNone/>
              <a:defRPr sz="506"/>
            </a:lvl5pPr>
            <a:lvl6pPr marL="1285875" indent="0">
              <a:buNone/>
              <a:defRPr sz="506"/>
            </a:lvl6pPr>
            <a:lvl7pPr marL="1543050" indent="0">
              <a:buNone/>
              <a:defRPr sz="506"/>
            </a:lvl7pPr>
            <a:lvl8pPr marL="1800225" indent="0">
              <a:buNone/>
              <a:defRPr sz="506"/>
            </a:lvl8pPr>
            <a:lvl9pPr marL="2057400" indent="0">
              <a:buNone/>
              <a:defRPr sz="506"/>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1D085F2-D3E9-4334-9118-AADF45260B3A}"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4076488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0C4F0FF-E813-48F0-8159-7DC48E504D1D}"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7" name="ホームベース 6"/>
          <p:cNvSpPr/>
          <p:nvPr/>
        </p:nvSpPr>
        <p:spPr>
          <a:xfrm>
            <a:off x="-2" y="1"/>
            <a:ext cx="8440617" cy="1101969"/>
          </a:xfrm>
          <a:prstGeom prst="homePlate">
            <a:avLst/>
          </a:prstGeom>
          <a:solidFill>
            <a:srgbClr val="C0000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709" y="64483"/>
            <a:ext cx="12137292" cy="1101969"/>
          </a:xfrm>
        </p:spPr>
        <p:txBody>
          <a:bodyPr>
            <a:noAutofit/>
          </a:bodyPr>
          <a:lstStyle>
            <a:lvl1pPr>
              <a:defRPr sz="4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320384793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18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r>
              <a:rPr lang="ja-JP" altLang="en-US"/>
              <a:t>図を追加</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900"/>
            </a:lvl1pPr>
            <a:lvl2pPr marL="257175" indent="0">
              <a:buNone/>
              <a:defRPr sz="675"/>
            </a:lvl2pPr>
            <a:lvl3pPr marL="514350" indent="0">
              <a:buNone/>
              <a:defRPr sz="563"/>
            </a:lvl3pPr>
            <a:lvl4pPr marL="771525" indent="0">
              <a:buNone/>
              <a:defRPr sz="506"/>
            </a:lvl4pPr>
            <a:lvl5pPr marL="1028700" indent="0">
              <a:buNone/>
              <a:defRPr sz="506"/>
            </a:lvl5pPr>
            <a:lvl6pPr marL="1285875" indent="0">
              <a:buNone/>
              <a:defRPr sz="506"/>
            </a:lvl6pPr>
            <a:lvl7pPr marL="1543050" indent="0">
              <a:buNone/>
              <a:defRPr sz="506"/>
            </a:lvl7pPr>
            <a:lvl8pPr marL="1800225" indent="0">
              <a:buNone/>
              <a:defRPr sz="506"/>
            </a:lvl8pPr>
            <a:lvl9pPr marL="2057400" indent="0">
              <a:buNone/>
              <a:defRPr sz="506"/>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828F126-0D7A-461E-A563-AA9E849D6DA3}" type="datetime1">
              <a:rPr kumimoji="1" lang="ja-JP" altLang="en-US" smtClean="0"/>
              <a:t>2017/12/14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154248785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E83ABD-CB99-4C3C-9B37-C7E1064947E5}"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385000918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0362"/>
            <a:ext cx="2628900"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2" y="360366"/>
            <a:ext cx="7734300"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77927D23-7DCC-4CB8-8D28-D5EF413907BC}"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334151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3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356C69E-23F3-4BE8-8F57-9807E5899DB9}"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7" name="ホームベース 6"/>
          <p:cNvSpPr/>
          <p:nvPr/>
        </p:nvSpPr>
        <p:spPr>
          <a:xfrm>
            <a:off x="-2" y="1"/>
            <a:ext cx="8440617" cy="1101969"/>
          </a:xfrm>
          <a:prstGeom prst="homePlate">
            <a:avLst/>
          </a:prstGeom>
          <a:solidFill>
            <a:srgbClr val="00B05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709" y="64483"/>
            <a:ext cx="12137292" cy="1101969"/>
          </a:xfrm>
        </p:spPr>
        <p:txBody>
          <a:bodyPr>
            <a:noAutofit/>
          </a:bodyPr>
          <a:lstStyle>
            <a:lvl1pPr>
              <a:defRPr sz="4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3373617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6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8E82B4B-B8E7-42B0-9119-488B94EF21AC}"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7" name="ホームベース 6"/>
          <p:cNvSpPr/>
          <p:nvPr/>
        </p:nvSpPr>
        <p:spPr>
          <a:xfrm>
            <a:off x="-3" y="1"/>
            <a:ext cx="12192003" cy="1101969"/>
          </a:xfrm>
          <a:prstGeom prst="homePlate">
            <a:avLst/>
          </a:prstGeom>
          <a:solidFill>
            <a:srgbClr val="0070C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709" y="64483"/>
            <a:ext cx="12137292" cy="1101969"/>
          </a:xfrm>
        </p:spPr>
        <p:txBody>
          <a:bodyPr>
            <a:noAutofit/>
          </a:bodyPr>
          <a:lstStyle>
            <a:lvl1pPr>
              <a:defRPr sz="4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602062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7_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845127" y="1289539"/>
            <a:ext cx="10515600" cy="4890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C49112-88A1-4471-860D-9D6A8A3730B7}" type="datetime1">
              <a:rPr kumimoji="1" lang="ja-JP" altLang="en-US" smtClean="0"/>
              <a:t>2017/12/14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DF5C98-EF8B-447E-823A-AAFC179F57D7}" type="slidenum">
              <a:rPr kumimoji="1" lang="ja-JP" altLang="en-US" smtClean="0"/>
              <a:t>‹#›</a:t>
            </a:fld>
            <a:endParaRPr kumimoji="1" lang="ja-JP" altLang="en-US"/>
          </a:p>
        </p:txBody>
      </p:sp>
      <p:sp>
        <p:nvSpPr>
          <p:cNvPr id="7" name="ホームベース 6"/>
          <p:cNvSpPr/>
          <p:nvPr/>
        </p:nvSpPr>
        <p:spPr>
          <a:xfrm>
            <a:off x="-3" y="1"/>
            <a:ext cx="12192003" cy="1101969"/>
          </a:xfrm>
          <a:prstGeom prst="homePlate">
            <a:avLst/>
          </a:prstGeom>
          <a:solidFill>
            <a:srgbClr val="C00000"/>
          </a:solidFill>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709" y="64483"/>
            <a:ext cx="12137292" cy="1101969"/>
          </a:xfrm>
        </p:spPr>
        <p:txBody>
          <a:bodyPr>
            <a:noAutofit/>
          </a:bodyPr>
          <a:lstStyle>
            <a:lvl1pPr>
              <a:defRPr sz="4000">
                <a:solidFill>
                  <a:schemeClr val="bg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3337784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slideLayout" Target="../slideLayouts/slideLayout48.xml"/><Relationship Id="rId3" Type="http://schemas.openxmlformats.org/officeDocument/2006/relationships/slideLayout" Target="../slideLayouts/slideLayout33.xml"/><Relationship Id="rId21" Type="http://schemas.openxmlformats.org/officeDocument/2006/relationships/slideLayout" Target="../slideLayouts/slideLayout51.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0" Type="http://schemas.openxmlformats.org/officeDocument/2006/relationships/slideLayout" Target="../slideLayouts/slideLayout50.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theme" Target="../theme/theme4.xml"/><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45127" y="1828802"/>
            <a:ext cx="1051560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825">
                <a:solidFill>
                  <a:schemeClr val="tx1">
                    <a:lumMod val="65000"/>
                    <a:lumOff val="35000"/>
                  </a:schemeClr>
                </a:solidFill>
                <a:latin typeface="メイリオ" panose="020B0604030504040204" pitchFamily="50" charset="-128"/>
                <a:ea typeface="メイリオ" panose="020B0604030504040204" pitchFamily="50" charset="-128"/>
              </a:defRPr>
            </a:lvl1pPr>
          </a:lstStyle>
          <a:p>
            <a:fld id="{B2231E0F-9B23-4757-B554-A1CAE030E0A9}" type="datetime1">
              <a:rPr kumimoji="1" lang="ja-JP" altLang="en-US" smtClean="0"/>
              <a:t>2017/12/14</a:t>
            </a:fld>
            <a:endParaRPr kumimoji="1" lang="ja-JP"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825">
                <a:solidFill>
                  <a:schemeClr val="tx1">
                    <a:lumMod val="65000"/>
                    <a:lumOff val="35000"/>
                  </a:schemeClr>
                </a:solidFill>
                <a:latin typeface="メイリオ" panose="020B0604030504040204" pitchFamily="50" charset="-128"/>
                <a:ea typeface="メイリオ" panose="020B0604030504040204" pitchFamily="50" charset="-128"/>
              </a:defRPr>
            </a:lvl1pPr>
          </a:lstStyle>
          <a:p>
            <a:endParaRPr kumimoji="1" lang="ja-JP" altLang="en-US"/>
          </a:p>
        </p:txBody>
      </p:sp>
      <p:sp>
        <p:nvSpPr>
          <p:cNvPr id="6" name="Slide Number Placeholder 5"/>
          <p:cNvSpPr>
            <a:spLocks noGrp="1"/>
          </p:cNvSpPr>
          <p:nvPr>
            <p:ph type="sldNum" sz="quarter" idx="4"/>
          </p:nvPr>
        </p:nvSpPr>
        <p:spPr>
          <a:xfrm>
            <a:off x="8617527" y="6356352"/>
            <a:ext cx="2743200" cy="365125"/>
          </a:xfrm>
          <a:prstGeom prst="rect">
            <a:avLst/>
          </a:prstGeom>
        </p:spPr>
        <p:txBody>
          <a:bodyPr vert="horz" lIns="91440" tIns="45720" rIns="91440" bIns="45720" rtlCol="0" anchor="ctr"/>
          <a:lstStyle>
            <a:lvl1pPr algn="r">
              <a:defRPr sz="825">
                <a:solidFill>
                  <a:schemeClr val="tx1">
                    <a:tint val="75000"/>
                  </a:schemeClr>
                </a:solidFill>
                <a:latin typeface="メイリオ" panose="020B0604030504040204" pitchFamily="50" charset="-128"/>
                <a:ea typeface="メイリオ" panose="020B0604030504040204" pitchFamily="50" charset="-128"/>
              </a:defRPr>
            </a:lvl1p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14809845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hf hdr="0" ftr="0" dt="0"/>
  <p:txStyles>
    <p:titleStyle>
      <a:lvl1pPr algn="l" defTabSz="685800" rtl="0" eaLnBrk="1" latinLnBrk="0" hangingPunct="1">
        <a:lnSpc>
          <a:spcPct val="90000"/>
        </a:lnSpc>
        <a:spcBef>
          <a:spcPct val="0"/>
        </a:spcBef>
        <a:buNone/>
        <a:defRPr kumimoji="1" sz="3300" b="1" kern="1200">
          <a:solidFill>
            <a:schemeClr val="tx1"/>
          </a:solidFill>
          <a:latin typeface="メイリオ" panose="020B0604030504040204" pitchFamily="50" charset="-128"/>
          <a:ea typeface="メイリオ" panose="020B0604030504040204" pitchFamily="50" charset="-128"/>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メイリオ" panose="020B0604030504040204" pitchFamily="50" charset="-128"/>
          <a:ea typeface="メイリオ" panose="020B0604030504040204" pitchFamily="50" charset="-128"/>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メイリオ" panose="020B0604030504040204" pitchFamily="50" charset="-128"/>
          <a:ea typeface="メイリオ" panose="020B0604030504040204" pitchFamily="50" charset="-128"/>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メイリオ" panose="020B0604030504040204" pitchFamily="50" charset="-128"/>
          <a:ea typeface="メイリオ" panose="020B0604030504040204" pitchFamily="50" charset="-128"/>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メイリオ" panose="020B0604030504040204" pitchFamily="50" charset="-128"/>
          <a:ea typeface="メイリオ" panose="020B0604030504040204" pitchFamily="50" charset="-128"/>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メイリオ" panose="020B0604030504040204" pitchFamily="50" charset="-128"/>
          <a:ea typeface="メイリオ" panose="020B0604030504040204" pitchFamily="50" charset="-128"/>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45127" y="1828802"/>
            <a:ext cx="1051560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825">
                <a:solidFill>
                  <a:schemeClr val="tx1">
                    <a:lumMod val="65000"/>
                    <a:lumOff val="35000"/>
                  </a:schemeClr>
                </a:solidFill>
              </a:defRPr>
            </a:lvl1pPr>
          </a:lstStyle>
          <a:p>
            <a:fld id="{7AD48C94-E8B5-43C7-BBF6-9AE3C489ED86}" type="datetime1">
              <a:rPr kumimoji="1" lang="ja-JP" altLang="en-US" smtClean="0"/>
              <a:t>2017/12/14</a:t>
            </a:fld>
            <a:endParaRPr kumimoji="1" lang="ja-JP"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825">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7527" y="6356352"/>
            <a:ext cx="2743200" cy="365125"/>
          </a:xfrm>
          <a:prstGeom prst="rect">
            <a:avLst/>
          </a:prstGeom>
        </p:spPr>
        <p:txBody>
          <a:bodyPr vert="horz" lIns="91440" tIns="45720" rIns="91440" bIns="45720" rtlCol="0" anchor="ctr"/>
          <a:lstStyle>
            <a:lvl1pPr algn="r">
              <a:defRPr sz="825">
                <a:solidFill>
                  <a:schemeClr val="tx1">
                    <a:tint val="75000"/>
                  </a:schemeClr>
                </a:solidFill>
              </a:defRPr>
            </a:lvl1p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3753056042"/>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45127" y="1828803"/>
            <a:ext cx="1051560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619">
                <a:solidFill>
                  <a:schemeClr val="tx1">
                    <a:lumMod val="65000"/>
                    <a:lumOff val="35000"/>
                  </a:schemeClr>
                </a:solidFill>
                <a:latin typeface="メイリオ" panose="020B0604030504040204" pitchFamily="50" charset="-128"/>
                <a:ea typeface="メイリオ" panose="020B0604030504040204" pitchFamily="50" charset="-128"/>
              </a:defRPr>
            </a:lvl1pPr>
          </a:lstStyle>
          <a:p>
            <a:fld id="{81826918-4057-472E-8A84-7012860E797C}" type="datetime1">
              <a:rPr kumimoji="1" lang="ja-JP" altLang="en-US" smtClean="0"/>
              <a:t>2017/12/14</a:t>
            </a:fld>
            <a:endParaRPr kumimoji="1" lang="ja-JP" altLang="en-US"/>
          </a:p>
        </p:txBody>
      </p:sp>
      <p:sp>
        <p:nvSpPr>
          <p:cNvPr id="5" name="Footer Placeholder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619">
                <a:solidFill>
                  <a:schemeClr val="tx1">
                    <a:lumMod val="65000"/>
                    <a:lumOff val="35000"/>
                  </a:schemeClr>
                </a:solidFill>
                <a:latin typeface="メイリオ" panose="020B0604030504040204" pitchFamily="50" charset="-128"/>
                <a:ea typeface="メイリオ" panose="020B0604030504040204" pitchFamily="50" charset="-128"/>
              </a:defRPr>
            </a:lvl1pPr>
          </a:lstStyle>
          <a:p>
            <a:endParaRPr kumimoji="1" lang="ja-JP" altLang="en-US"/>
          </a:p>
        </p:txBody>
      </p:sp>
      <p:sp>
        <p:nvSpPr>
          <p:cNvPr id="6" name="Slide Number Placeholder 5"/>
          <p:cNvSpPr>
            <a:spLocks noGrp="1"/>
          </p:cNvSpPr>
          <p:nvPr>
            <p:ph type="sldNum" sz="quarter" idx="4"/>
          </p:nvPr>
        </p:nvSpPr>
        <p:spPr>
          <a:xfrm>
            <a:off x="8617527" y="6356354"/>
            <a:ext cx="2743200" cy="365125"/>
          </a:xfrm>
          <a:prstGeom prst="rect">
            <a:avLst/>
          </a:prstGeom>
        </p:spPr>
        <p:txBody>
          <a:bodyPr vert="horz" lIns="91440" tIns="45720" rIns="91440" bIns="45720" rtlCol="0" anchor="ctr"/>
          <a:lstStyle>
            <a:lvl1pPr algn="r">
              <a:defRPr sz="619">
                <a:solidFill>
                  <a:schemeClr val="tx1">
                    <a:tint val="75000"/>
                  </a:schemeClr>
                </a:solidFill>
                <a:latin typeface="メイリオ" panose="020B0604030504040204" pitchFamily="50" charset="-128"/>
                <a:ea typeface="メイリオ" panose="020B0604030504040204" pitchFamily="50" charset="-128"/>
              </a:defRPr>
            </a:lvl1pPr>
          </a:lstStyle>
          <a:p>
            <a:fld id="{99DF5C98-EF8B-447E-823A-AAFC179F57D7}" type="slidenum">
              <a:rPr kumimoji="1" lang="ja-JP" altLang="en-US" smtClean="0"/>
              <a:t>‹#›</a:t>
            </a:fld>
            <a:endParaRPr kumimoji="1" lang="ja-JP" altLang="en-US"/>
          </a:p>
        </p:txBody>
      </p:sp>
    </p:spTree>
    <p:extLst>
      <p:ext uri="{BB962C8B-B14F-4D97-AF65-F5344CB8AC3E}">
        <p14:creationId xmlns:p14="http://schemas.microsoft.com/office/powerpoint/2010/main" val="3169297505"/>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73"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Lst>
  <p:hf hdr="0" ftr="0" dt="0"/>
  <p:txStyles>
    <p:titleStyle>
      <a:lvl1pPr algn="l" defTabSz="514350" rtl="0" eaLnBrk="1" latinLnBrk="0" hangingPunct="1">
        <a:lnSpc>
          <a:spcPct val="90000"/>
        </a:lnSpc>
        <a:spcBef>
          <a:spcPct val="0"/>
        </a:spcBef>
        <a:buNone/>
        <a:defRPr kumimoji="1" sz="2475" b="1" kern="1200">
          <a:solidFill>
            <a:schemeClr val="tx1"/>
          </a:solidFill>
          <a:latin typeface="メイリオ" panose="020B0604030504040204" pitchFamily="50" charset="-128"/>
          <a:ea typeface="メイリオ" panose="020B0604030504040204" pitchFamily="50" charset="-128"/>
          <a:cs typeface="+mj-cs"/>
        </a:defRPr>
      </a:lvl1pPr>
    </p:titleStyle>
    <p:bodyStyle>
      <a:lvl1pPr marL="128588" indent="-128588" algn="l" defTabSz="514350" rtl="0" eaLnBrk="1" latinLnBrk="0" hangingPunct="1">
        <a:lnSpc>
          <a:spcPct val="90000"/>
        </a:lnSpc>
        <a:spcBef>
          <a:spcPts val="563"/>
        </a:spcBef>
        <a:buFont typeface="Wingdings 2" pitchFamily="18" charset="2"/>
        <a:buChar char=""/>
        <a:defRPr kumimoji="1" sz="1575" kern="1200">
          <a:solidFill>
            <a:schemeClr val="tx1"/>
          </a:solidFill>
          <a:latin typeface="メイリオ" panose="020B0604030504040204" pitchFamily="50" charset="-128"/>
          <a:ea typeface="メイリオ" panose="020B0604030504040204" pitchFamily="50" charset="-128"/>
          <a:cs typeface="+mn-cs"/>
        </a:defRPr>
      </a:lvl1pPr>
      <a:lvl2pPr marL="385763" indent="-128588" algn="l" defTabSz="514350" rtl="0" eaLnBrk="1" latinLnBrk="0" hangingPunct="1">
        <a:lnSpc>
          <a:spcPct val="90000"/>
        </a:lnSpc>
        <a:spcBef>
          <a:spcPts val="281"/>
        </a:spcBef>
        <a:buFont typeface="Wingdings 2" pitchFamily="18" charset="2"/>
        <a:buChar char=""/>
        <a:defRPr kumimoji="1" sz="1350" kern="1200">
          <a:solidFill>
            <a:schemeClr val="tx1"/>
          </a:solidFill>
          <a:latin typeface="メイリオ" panose="020B0604030504040204" pitchFamily="50" charset="-128"/>
          <a:ea typeface="メイリオ" panose="020B0604030504040204" pitchFamily="50" charset="-128"/>
          <a:cs typeface="+mn-cs"/>
        </a:defRPr>
      </a:lvl2pPr>
      <a:lvl3pPr marL="642938" indent="-128588" algn="l" defTabSz="514350" rtl="0" eaLnBrk="1" latinLnBrk="0" hangingPunct="1">
        <a:lnSpc>
          <a:spcPct val="90000"/>
        </a:lnSpc>
        <a:spcBef>
          <a:spcPts val="281"/>
        </a:spcBef>
        <a:buFont typeface="Wingdings 2" pitchFamily="18" charset="2"/>
        <a:buChar char=""/>
        <a:defRPr kumimoji="1" sz="1125" kern="1200">
          <a:solidFill>
            <a:schemeClr val="tx1"/>
          </a:solidFill>
          <a:latin typeface="メイリオ" panose="020B0604030504040204" pitchFamily="50" charset="-128"/>
          <a:ea typeface="メイリオ" panose="020B0604030504040204" pitchFamily="50" charset="-128"/>
          <a:cs typeface="+mn-cs"/>
        </a:defRPr>
      </a:lvl3pPr>
      <a:lvl4pPr marL="900113" indent="-128588" algn="l" defTabSz="514350" rtl="0" eaLnBrk="1" latinLnBrk="0" hangingPunct="1">
        <a:lnSpc>
          <a:spcPct val="90000"/>
        </a:lnSpc>
        <a:spcBef>
          <a:spcPts val="281"/>
        </a:spcBef>
        <a:buFont typeface="Wingdings 2" pitchFamily="18" charset="2"/>
        <a:buChar char=""/>
        <a:defRPr kumimoji="1" sz="1013" kern="1200">
          <a:solidFill>
            <a:schemeClr val="tx1"/>
          </a:solidFill>
          <a:latin typeface="メイリオ" panose="020B0604030504040204" pitchFamily="50" charset="-128"/>
          <a:ea typeface="メイリオ" panose="020B0604030504040204" pitchFamily="50" charset="-128"/>
          <a:cs typeface="+mn-cs"/>
        </a:defRPr>
      </a:lvl4pPr>
      <a:lvl5pPr marL="1157288" indent="-128588" algn="l" defTabSz="514350" rtl="0" eaLnBrk="1" latinLnBrk="0" hangingPunct="1">
        <a:lnSpc>
          <a:spcPct val="90000"/>
        </a:lnSpc>
        <a:spcBef>
          <a:spcPts val="281"/>
        </a:spcBef>
        <a:buFont typeface="Wingdings 2" pitchFamily="18" charset="2"/>
        <a:buChar char=""/>
        <a:defRPr kumimoji="1" sz="1013" kern="1200">
          <a:solidFill>
            <a:schemeClr val="tx1"/>
          </a:solidFill>
          <a:latin typeface="メイリオ" panose="020B0604030504040204" pitchFamily="50" charset="-128"/>
          <a:ea typeface="メイリオ" panose="020B0604030504040204" pitchFamily="50" charset="-128"/>
          <a:cs typeface="+mn-cs"/>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p:bodyStyle>
    <p:otherStyle>
      <a:defPPr>
        <a:defRPr lang="en-US"/>
      </a:defPPr>
      <a:lvl1pPr marL="0" algn="l" defTabSz="514350" rtl="0" eaLnBrk="1" latinLnBrk="0" hangingPunct="1">
        <a:defRPr kumimoji="1" sz="1013" kern="1200">
          <a:solidFill>
            <a:schemeClr val="tx1"/>
          </a:solidFill>
          <a:latin typeface="+mn-lt"/>
          <a:ea typeface="+mn-ea"/>
          <a:cs typeface="+mn-cs"/>
        </a:defRPr>
      </a:lvl1pPr>
      <a:lvl2pPr marL="257175" algn="l" defTabSz="514350" rtl="0" eaLnBrk="1" latinLnBrk="0" hangingPunct="1">
        <a:defRPr kumimoji="1" sz="1013" kern="1200">
          <a:solidFill>
            <a:schemeClr val="tx1"/>
          </a:solidFill>
          <a:latin typeface="+mn-lt"/>
          <a:ea typeface="+mn-ea"/>
          <a:cs typeface="+mn-cs"/>
        </a:defRPr>
      </a:lvl2pPr>
      <a:lvl3pPr marL="514350" algn="l" defTabSz="514350" rtl="0" eaLnBrk="1" latinLnBrk="0" hangingPunct="1">
        <a:defRPr kumimoji="1" sz="1013" kern="1200">
          <a:solidFill>
            <a:schemeClr val="tx1"/>
          </a:solidFill>
          <a:latin typeface="+mn-lt"/>
          <a:ea typeface="+mn-ea"/>
          <a:cs typeface="+mn-cs"/>
        </a:defRPr>
      </a:lvl3pPr>
      <a:lvl4pPr marL="771525" algn="l" defTabSz="514350" rtl="0" eaLnBrk="1" latinLnBrk="0" hangingPunct="1">
        <a:defRPr kumimoji="1" sz="1013" kern="1200">
          <a:solidFill>
            <a:schemeClr val="tx1"/>
          </a:solidFill>
          <a:latin typeface="+mn-lt"/>
          <a:ea typeface="+mn-ea"/>
          <a:cs typeface="+mn-cs"/>
        </a:defRPr>
      </a:lvl4pPr>
      <a:lvl5pPr marL="1028700" algn="l" defTabSz="514350" rtl="0" eaLnBrk="1" latinLnBrk="0" hangingPunct="1">
        <a:defRPr kumimoji="1" sz="1013" kern="1200">
          <a:solidFill>
            <a:schemeClr val="tx1"/>
          </a:solidFill>
          <a:latin typeface="+mn-lt"/>
          <a:ea typeface="+mn-ea"/>
          <a:cs typeface="+mn-cs"/>
        </a:defRPr>
      </a:lvl5pPr>
      <a:lvl6pPr marL="1285875" algn="l" defTabSz="514350" rtl="0" eaLnBrk="1" latinLnBrk="0" hangingPunct="1">
        <a:defRPr kumimoji="1" sz="1013" kern="1200">
          <a:solidFill>
            <a:schemeClr val="tx1"/>
          </a:solidFill>
          <a:latin typeface="+mn-lt"/>
          <a:ea typeface="+mn-ea"/>
          <a:cs typeface="+mn-cs"/>
        </a:defRPr>
      </a:lvl6pPr>
      <a:lvl7pPr marL="1543050" algn="l" defTabSz="514350" rtl="0" eaLnBrk="1" latinLnBrk="0" hangingPunct="1">
        <a:defRPr kumimoji="1" sz="1013" kern="1200">
          <a:solidFill>
            <a:schemeClr val="tx1"/>
          </a:solidFill>
          <a:latin typeface="+mn-lt"/>
          <a:ea typeface="+mn-ea"/>
          <a:cs typeface="+mn-cs"/>
        </a:defRPr>
      </a:lvl7pPr>
      <a:lvl8pPr marL="1800225" algn="l" defTabSz="514350" rtl="0" eaLnBrk="1" latinLnBrk="0" hangingPunct="1">
        <a:defRPr kumimoji="1" sz="1013" kern="1200">
          <a:solidFill>
            <a:schemeClr val="tx1"/>
          </a:solidFill>
          <a:latin typeface="+mn-lt"/>
          <a:ea typeface="+mn-ea"/>
          <a:cs typeface="+mn-cs"/>
        </a:defRPr>
      </a:lvl8pPr>
      <a:lvl9pPr marL="2057400" algn="l" defTabSz="514350" rtl="0" eaLnBrk="1" latinLnBrk="0" hangingPunct="1">
        <a:defRPr kumimoji="1" sz="1013"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45127" y="1828803"/>
            <a:ext cx="1051560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619">
                <a:solidFill>
                  <a:schemeClr val="tx1">
                    <a:lumMod val="65000"/>
                    <a:lumOff val="35000"/>
                  </a:schemeClr>
                </a:solidFill>
              </a:defRPr>
            </a:lvl1pPr>
          </a:lstStyle>
          <a:p>
            <a:fld id="{74456DF2-70C5-42C7-A2E3-D2838EB99FFA}" type="datetime1">
              <a:rPr kumimoji="1" lang="ja-JP" altLang="en-US" smtClean="0"/>
              <a:t>2017/12/14</a:t>
            </a:fld>
            <a:endParaRPr kumimoji="1" lang="ja-JP" altLang="en-US"/>
          </a:p>
        </p:txBody>
      </p:sp>
      <p:sp>
        <p:nvSpPr>
          <p:cNvPr id="5" name="Footer Placeholder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619">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7527" y="6356354"/>
            <a:ext cx="2743200" cy="365125"/>
          </a:xfrm>
          <a:prstGeom prst="rect">
            <a:avLst/>
          </a:prstGeom>
        </p:spPr>
        <p:txBody>
          <a:bodyPr vert="horz" lIns="91440" tIns="45720" rIns="91440" bIns="45720" rtlCol="0" anchor="ctr"/>
          <a:lstStyle>
            <a:lvl1pPr algn="r">
              <a:defRPr sz="619">
                <a:solidFill>
                  <a:schemeClr val="tx1">
                    <a:tint val="75000"/>
                  </a:schemeClr>
                </a:solidFill>
              </a:defRPr>
            </a:lvl1pPr>
          </a:lstStyle>
          <a:p>
            <a:fld id="{E2CF13C1-FE9C-4094-ADF4-C8AE6999A6FB}" type="slidenum">
              <a:rPr kumimoji="1" lang="ja-JP" altLang="en-US" smtClean="0"/>
              <a:t>‹#›</a:t>
            </a:fld>
            <a:endParaRPr kumimoji="1" lang="ja-JP" altLang="en-US"/>
          </a:p>
        </p:txBody>
      </p:sp>
    </p:spTree>
    <p:extLst>
      <p:ext uri="{BB962C8B-B14F-4D97-AF65-F5344CB8AC3E}">
        <p14:creationId xmlns:p14="http://schemas.microsoft.com/office/powerpoint/2010/main" val="1942009097"/>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Lst>
  <p:hf hdr="0" ftr="0" dt="0"/>
  <p:txStyles>
    <p:titleStyle>
      <a:lvl1pPr algn="l" defTabSz="514350" rtl="0" eaLnBrk="1" latinLnBrk="0" hangingPunct="1">
        <a:lnSpc>
          <a:spcPct val="90000"/>
        </a:lnSpc>
        <a:spcBef>
          <a:spcPct val="0"/>
        </a:spcBef>
        <a:buNone/>
        <a:defRPr kumimoji="1" sz="2475" kern="1200">
          <a:solidFill>
            <a:schemeClr val="tx1"/>
          </a:solidFill>
          <a:latin typeface="+mj-lt"/>
          <a:ea typeface="+mj-ea"/>
          <a:cs typeface="+mj-cs"/>
        </a:defRPr>
      </a:lvl1pPr>
    </p:titleStyle>
    <p:bodyStyle>
      <a:lvl1pPr marL="128588" indent="-128588" algn="l" defTabSz="514350" rtl="0" eaLnBrk="1" latinLnBrk="0" hangingPunct="1">
        <a:lnSpc>
          <a:spcPct val="90000"/>
        </a:lnSpc>
        <a:spcBef>
          <a:spcPts val="563"/>
        </a:spcBef>
        <a:buFont typeface="Wingdings 2" pitchFamily="18" charset="2"/>
        <a:buChar char=""/>
        <a:defRPr kumimoji="1"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Wingdings 2" pitchFamily="18" charset="2"/>
        <a:buChar char=""/>
        <a:defRPr kumimoji="1"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Wingdings 2" pitchFamily="18" charset="2"/>
        <a:buChar char=""/>
        <a:defRPr kumimoji="1"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Wingdings 2" pitchFamily="18" charset="2"/>
        <a:buChar char=""/>
        <a:defRPr kumimoji="1"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Wingdings 2" pitchFamily="18" charset="2"/>
        <a:buChar char=""/>
        <a:defRPr kumimoji="1" sz="1013" kern="1200">
          <a:solidFill>
            <a:schemeClr val="tx1"/>
          </a:solidFill>
          <a:latin typeface="+mn-lt"/>
          <a:ea typeface="+mn-ea"/>
          <a:cs typeface="+mn-cs"/>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p:bodyStyle>
    <p:otherStyle>
      <a:defPPr>
        <a:defRPr lang="en-US"/>
      </a:defPPr>
      <a:lvl1pPr marL="0" algn="l" defTabSz="514350" rtl="0" eaLnBrk="1" latinLnBrk="0" hangingPunct="1">
        <a:defRPr kumimoji="1" sz="1013" kern="1200">
          <a:solidFill>
            <a:schemeClr val="tx1"/>
          </a:solidFill>
          <a:latin typeface="+mn-lt"/>
          <a:ea typeface="+mn-ea"/>
          <a:cs typeface="+mn-cs"/>
        </a:defRPr>
      </a:lvl1pPr>
      <a:lvl2pPr marL="257175" algn="l" defTabSz="514350" rtl="0" eaLnBrk="1" latinLnBrk="0" hangingPunct="1">
        <a:defRPr kumimoji="1" sz="1013" kern="1200">
          <a:solidFill>
            <a:schemeClr val="tx1"/>
          </a:solidFill>
          <a:latin typeface="+mn-lt"/>
          <a:ea typeface="+mn-ea"/>
          <a:cs typeface="+mn-cs"/>
        </a:defRPr>
      </a:lvl2pPr>
      <a:lvl3pPr marL="514350" algn="l" defTabSz="514350" rtl="0" eaLnBrk="1" latinLnBrk="0" hangingPunct="1">
        <a:defRPr kumimoji="1" sz="1013" kern="1200">
          <a:solidFill>
            <a:schemeClr val="tx1"/>
          </a:solidFill>
          <a:latin typeface="+mn-lt"/>
          <a:ea typeface="+mn-ea"/>
          <a:cs typeface="+mn-cs"/>
        </a:defRPr>
      </a:lvl3pPr>
      <a:lvl4pPr marL="771525" algn="l" defTabSz="514350" rtl="0" eaLnBrk="1" latinLnBrk="0" hangingPunct="1">
        <a:defRPr kumimoji="1" sz="1013" kern="1200">
          <a:solidFill>
            <a:schemeClr val="tx1"/>
          </a:solidFill>
          <a:latin typeface="+mn-lt"/>
          <a:ea typeface="+mn-ea"/>
          <a:cs typeface="+mn-cs"/>
        </a:defRPr>
      </a:lvl4pPr>
      <a:lvl5pPr marL="1028700" algn="l" defTabSz="514350" rtl="0" eaLnBrk="1" latinLnBrk="0" hangingPunct="1">
        <a:defRPr kumimoji="1" sz="1013" kern="1200">
          <a:solidFill>
            <a:schemeClr val="tx1"/>
          </a:solidFill>
          <a:latin typeface="+mn-lt"/>
          <a:ea typeface="+mn-ea"/>
          <a:cs typeface="+mn-cs"/>
        </a:defRPr>
      </a:lvl5pPr>
      <a:lvl6pPr marL="1285875" algn="l" defTabSz="514350" rtl="0" eaLnBrk="1" latinLnBrk="0" hangingPunct="1">
        <a:defRPr kumimoji="1" sz="1013" kern="1200">
          <a:solidFill>
            <a:schemeClr val="tx1"/>
          </a:solidFill>
          <a:latin typeface="+mn-lt"/>
          <a:ea typeface="+mn-ea"/>
          <a:cs typeface="+mn-cs"/>
        </a:defRPr>
      </a:lvl6pPr>
      <a:lvl7pPr marL="1543050" algn="l" defTabSz="514350" rtl="0" eaLnBrk="1" latinLnBrk="0" hangingPunct="1">
        <a:defRPr kumimoji="1" sz="1013" kern="1200">
          <a:solidFill>
            <a:schemeClr val="tx1"/>
          </a:solidFill>
          <a:latin typeface="+mn-lt"/>
          <a:ea typeface="+mn-ea"/>
          <a:cs typeface="+mn-cs"/>
        </a:defRPr>
      </a:lvl7pPr>
      <a:lvl8pPr marL="1800225" algn="l" defTabSz="514350" rtl="0" eaLnBrk="1" latinLnBrk="0" hangingPunct="1">
        <a:defRPr kumimoji="1" sz="1013" kern="1200">
          <a:solidFill>
            <a:schemeClr val="tx1"/>
          </a:solidFill>
          <a:latin typeface="+mn-lt"/>
          <a:ea typeface="+mn-ea"/>
          <a:cs typeface="+mn-cs"/>
        </a:defRPr>
      </a:lvl8pPr>
      <a:lvl9pPr marL="2057400" algn="l" defTabSz="514350" rtl="0" eaLnBrk="1" latinLnBrk="0" hangingPunct="1">
        <a:defRPr kumimoji="1"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7.xml"/><Relationship Id="rId5" Type="http://schemas.openxmlformats.org/officeDocument/2006/relationships/image" Target="../media/image8.jpe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4.png"/><Relationship Id="rId1" Type="http://schemas.openxmlformats.org/officeDocument/2006/relationships/slideLayout" Target="../slideLayouts/slideLayout40.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0.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7.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3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307649"/>
            <a:ext cx="9144000" cy="3204481"/>
          </a:xfrm>
        </p:spPr>
        <p:txBody>
          <a:bodyPr>
            <a:normAutofit/>
          </a:bodyPr>
          <a:lstStyle/>
          <a:p>
            <a:r>
              <a:rPr lang="en-US" altLang="ja-JP" sz="4800" dirty="0">
                <a:latin typeface="Times New Roman" panose="02020603050405020304" pitchFamily="18" charset="0"/>
                <a:cs typeface="Times New Roman" panose="02020603050405020304" pitchFamily="18" charset="0"/>
              </a:rPr>
              <a:t>Multi-Model Function </a:t>
            </a:r>
            <a:r>
              <a:rPr lang="en-US" altLang="ja-JP" sz="4800" dirty="0" smtClean="0">
                <a:latin typeface="Times New Roman" panose="02020603050405020304" pitchFamily="18" charset="0"/>
                <a:cs typeface="Times New Roman" panose="02020603050405020304" pitchFamily="18" charset="0"/>
              </a:rPr>
              <a:t>Optimization</a:t>
            </a:r>
            <a:br>
              <a:rPr lang="en-US" altLang="ja-JP" sz="4800" dirty="0" smtClean="0">
                <a:latin typeface="Times New Roman" panose="02020603050405020304" pitchFamily="18" charset="0"/>
                <a:cs typeface="Times New Roman" panose="02020603050405020304" pitchFamily="18" charset="0"/>
              </a:rPr>
            </a:br>
            <a:r>
              <a:rPr lang="en-US" altLang="ja-JP" sz="4800" dirty="0" smtClean="0">
                <a:latin typeface="Times New Roman" panose="02020603050405020304" pitchFamily="18" charset="0"/>
                <a:cs typeface="Times New Roman" panose="02020603050405020304" pitchFamily="18" charset="0"/>
              </a:rPr>
              <a:t>p143-159</a:t>
            </a:r>
            <a:endParaRPr lang="ja-JP" altLang="en-US" sz="3600" dirty="0">
              <a:latin typeface="Times New Roman" panose="02020603050405020304" pitchFamily="18" charset="0"/>
              <a:cs typeface="Times New Roman" panose="02020603050405020304" pitchFamily="18" charset="0"/>
            </a:endParaRPr>
          </a:p>
        </p:txBody>
      </p:sp>
      <p:sp>
        <p:nvSpPr>
          <p:cNvPr id="3" name="サブタイトル 2"/>
          <p:cNvSpPr>
            <a:spLocks noGrp="1"/>
          </p:cNvSpPr>
          <p:nvPr>
            <p:ph type="subTitle" idx="1"/>
          </p:nvPr>
        </p:nvSpPr>
        <p:spPr/>
        <p:txBody>
          <a:bodyPr/>
          <a:lstStyle/>
          <a:p>
            <a:r>
              <a:rPr lang="en-US" altLang="ja-JP" sz="2400" dirty="0"/>
              <a:t>KALYANMOY DEB</a:t>
            </a:r>
          </a:p>
          <a:p>
            <a:endParaRPr lang="en-US" altLang="ja-JP" sz="2400" dirty="0"/>
          </a:p>
          <a:p>
            <a:r>
              <a:rPr lang="ja-JP" altLang="en-US" sz="2400" dirty="0"/>
              <a:t>高玉研究室</a:t>
            </a:r>
            <a:endParaRPr lang="en-US" altLang="ja-JP" sz="2400" dirty="0"/>
          </a:p>
          <a:p>
            <a:r>
              <a:rPr lang="ja-JP" altLang="en-US" sz="2400" dirty="0"/>
              <a:t>石井　晴之</a:t>
            </a:r>
            <a:endParaRPr lang="en-US" altLang="ja-JP" sz="2400" dirty="0"/>
          </a:p>
        </p:txBody>
      </p:sp>
      <p:sp>
        <p:nvSpPr>
          <p:cNvPr id="4" name="スライド番号プレースホルダー 3">
            <a:extLst>
              <a:ext uri="{FF2B5EF4-FFF2-40B4-BE49-F238E27FC236}">
                <a16:creationId xmlns:a16="http://schemas.microsoft.com/office/drawing/2014/main" id="{0331428E-4D44-4F35-A86D-6265D3B1E1AC}"/>
              </a:ext>
            </a:extLst>
          </p:cNvPr>
          <p:cNvSpPr>
            <a:spLocks noGrp="1"/>
          </p:cNvSpPr>
          <p:nvPr>
            <p:ph type="sldNum" sz="quarter" idx="12"/>
          </p:nvPr>
        </p:nvSpPr>
        <p:spPr/>
        <p:txBody>
          <a:bodyPr/>
          <a:lstStyle/>
          <a:p>
            <a:fld id="{99DF5C98-EF8B-447E-823A-AAFC179F57D7}" type="slidenum">
              <a:rPr kumimoji="1" lang="ja-JP" altLang="en-US" smtClean="0"/>
              <a:t>1</a:t>
            </a:fld>
            <a:endParaRPr kumimoji="1" lang="ja-JP" altLang="en-US"/>
          </a:p>
        </p:txBody>
      </p:sp>
    </p:spTree>
    <p:extLst>
      <p:ext uri="{BB962C8B-B14F-4D97-AF65-F5344CB8AC3E}">
        <p14:creationId xmlns:p14="http://schemas.microsoft.com/office/powerpoint/2010/main" val="15381445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p:cNvSpPr>
                <a:spLocks noGrp="1"/>
              </p:cNvSpPr>
              <p:nvPr>
                <p:ph idx="1"/>
              </p:nvPr>
            </p:nvSpPr>
            <p:spPr>
              <a:xfrm>
                <a:off x="350378" y="1289539"/>
                <a:ext cx="11511185" cy="5393272"/>
              </a:xfrm>
            </p:spPr>
            <p:txBody>
              <a:bodyPr/>
              <a:lstStyle/>
              <a:p>
                <a:pPr marL="0" indent="0">
                  <a:buNone/>
                </a:pPr>
                <a14:m>
                  <m:oMath xmlns:m="http://schemas.openxmlformats.org/officeDocument/2006/math">
                    <m:r>
                      <a:rPr lang="en-US" altLang="ja-JP" b="0" i="1" smtClean="0">
                        <a:latin typeface="Cambria Math" panose="02040503050406030204" pitchFamily="18" charset="0"/>
                      </a:rPr>
                      <m:t>𝑆h</m:t>
                    </m:r>
                    <m:r>
                      <a:rPr lang="en-US" altLang="ja-JP" b="0" i="1" smtClean="0">
                        <a:latin typeface="Cambria Math" panose="02040503050406030204" pitchFamily="18" charset="0"/>
                      </a:rPr>
                      <m:t>(</m:t>
                    </m:r>
                    <m:r>
                      <m:rPr>
                        <m:sty m:val="p"/>
                      </m:rPr>
                      <a:rPr lang="en-US" altLang="ja-JP" b="0" i="0" smtClean="0">
                        <a:latin typeface="Cambria Math" panose="02040503050406030204" pitchFamily="18" charset="0"/>
                      </a:rPr>
                      <m:t>d</m:t>
                    </m:r>
                    <m:r>
                      <a:rPr lang="en-US" altLang="ja-JP" b="0" i="1" smtClean="0">
                        <a:latin typeface="Cambria Math" panose="02040503050406030204" pitchFamily="18" charset="0"/>
                      </a:rPr>
                      <m:t>)</m:t>
                    </m:r>
                  </m:oMath>
                </a14:m>
                <a:r>
                  <a:rPr lang="ja-JP" altLang="en-US" dirty="0"/>
                  <a:t>が全集団で計算できるなら</a:t>
                </a:r>
                <a14:m>
                  <m:oMath xmlns:m="http://schemas.openxmlformats.org/officeDocument/2006/math">
                    <m:r>
                      <a:rPr lang="en-US" altLang="ja-JP" i="1">
                        <a:latin typeface="Cambria Math" panose="02040503050406030204" pitchFamily="18" charset="0"/>
                      </a:rPr>
                      <m:t>𝑖</m:t>
                    </m:r>
                  </m:oMath>
                </a14:m>
                <a:r>
                  <a:rPr lang="ja-JP" altLang="en-US" dirty="0"/>
                  <a:t>番目の解において</a:t>
                </a:r>
                <a14:m>
                  <m:oMath xmlns:m="http://schemas.openxmlformats.org/officeDocument/2006/math">
                    <m:sSub>
                      <m:sSubPr>
                        <m:ctrlPr>
                          <a:rPr lang="en-US" altLang="ja-JP" b="0" i="1" smtClean="0">
                            <a:latin typeface="Cambria Math" panose="02040503050406030204" pitchFamily="18" charset="0"/>
                          </a:rPr>
                        </m:ctrlPr>
                      </m:sSubPr>
                      <m:e>
                        <m:r>
                          <m:rPr>
                            <m:sty m:val="p"/>
                          </m:rPr>
                          <a:rPr lang="en-US" altLang="ja-JP" b="0" i="0" smtClean="0">
                            <a:latin typeface="Cambria Math" panose="02040503050406030204" pitchFamily="18" charset="0"/>
                          </a:rPr>
                          <m:t>nc</m:t>
                        </m:r>
                      </m:e>
                      <m:sub>
                        <m:r>
                          <a:rPr lang="en-US" altLang="ja-JP" b="0" i="1" smtClean="0">
                            <a:latin typeface="Cambria Math" panose="02040503050406030204" pitchFamily="18" charset="0"/>
                          </a:rPr>
                          <m:t>𝑖</m:t>
                        </m:r>
                      </m:sub>
                    </m:sSub>
                  </m:oMath>
                </a14:m>
                <a:r>
                  <a:rPr lang="ja-JP" altLang="en-US" dirty="0"/>
                  <a:t>が計算できる</a:t>
                </a:r>
                <a:endParaRPr lang="en-US" altLang="ja-JP" dirty="0"/>
              </a:p>
              <a:p>
                <a:pPr marL="0" indent="0">
                  <a:buNone/>
                </a:pPr>
                <a:endParaRPr lang="en-US" altLang="ja-JP" dirty="0"/>
              </a:p>
            </p:txBody>
          </p:sp>
        </mc:Choice>
        <mc:Fallback xmlns="">
          <p:sp>
            <p:nvSpPr>
              <p:cNvPr id="2" name="コンテンツ プレースホルダー 1"/>
              <p:cNvSpPr>
                <a:spLocks noGrp="1" noRot="1" noChangeAspect="1" noMove="1" noResize="1" noEditPoints="1" noAdjustHandles="1" noChangeArrowheads="1" noChangeShapeType="1" noTextEdit="1"/>
              </p:cNvSpPr>
              <p:nvPr>
                <p:ph idx="1"/>
              </p:nvPr>
            </p:nvSpPr>
            <p:spPr>
              <a:xfrm>
                <a:off x="350378" y="1289539"/>
                <a:ext cx="11511185" cy="5393272"/>
              </a:xfrm>
              <a:blipFill>
                <a:blip r:embed="rId2"/>
                <a:stretch>
                  <a:fillRect l="-318" t="-1584"/>
                </a:stretch>
              </a:blipFill>
            </p:spPr>
            <p:txBody>
              <a:bodyPr/>
              <a:lstStyle/>
              <a:p>
                <a:r>
                  <a:rPr lang="ja-JP" altLang="en-US">
                    <a:noFill/>
                  </a:rPr>
                  <a:t> </a:t>
                </a:r>
              </a:p>
            </p:txBody>
          </p:sp>
        </mc:Fallback>
      </mc:AlternateContent>
      <p:sp>
        <p:nvSpPr>
          <p:cNvPr id="3" name="タイトル 2"/>
          <p:cNvSpPr>
            <a:spLocks noGrp="1"/>
          </p:cNvSpPr>
          <p:nvPr>
            <p:ph type="title"/>
          </p:nvPr>
        </p:nvSpPr>
        <p:spPr/>
        <p:txBody>
          <a:bodyPr/>
          <a:lstStyle/>
          <a:p>
            <a:pPr lvl="1"/>
            <a:r>
              <a:rPr lang="en-US" altLang="ja-JP" sz="4000" b="1" dirty="0">
                <a:solidFill>
                  <a:schemeClr val="bg1"/>
                </a:solidFill>
                <a:latin typeface="Times New Roman" panose="02020603050405020304" pitchFamily="18" charset="0"/>
                <a:cs typeface="Times New Roman" panose="02020603050405020304" pitchFamily="18" charset="0"/>
              </a:rPr>
              <a:t>Sharing Function Model (4/5)</a:t>
            </a:r>
            <a:endParaRPr lang="ja-JP" altLang="en-US" sz="4000" b="1" dirty="0">
              <a:solidFill>
                <a:schemeClr val="bg1"/>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テキスト ボックス 3"/>
              <p:cNvSpPr txBox="1"/>
              <p:nvPr/>
            </p:nvSpPr>
            <p:spPr>
              <a:xfrm>
                <a:off x="4255805" y="1784515"/>
                <a:ext cx="3350341" cy="102297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800" b="0" i="1" smtClean="0">
                              <a:latin typeface="Cambria Math" panose="02040503050406030204" pitchFamily="18" charset="0"/>
                            </a:rPr>
                          </m:ctrlPr>
                        </m:sSubPr>
                        <m:e>
                          <m:r>
                            <m:rPr>
                              <m:sty m:val="p"/>
                            </m:rPr>
                            <a:rPr kumimoji="1" lang="en-US" altLang="ja-JP" sz="2800" b="0" i="0" smtClean="0">
                              <a:latin typeface="Cambria Math" panose="02040503050406030204" pitchFamily="18" charset="0"/>
                            </a:rPr>
                            <m:t>nc</m:t>
                          </m:r>
                        </m:e>
                        <m:sub>
                          <m:r>
                            <a:rPr kumimoji="1" lang="en-US" altLang="ja-JP" sz="2800" b="0" i="1" smtClean="0">
                              <a:latin typeface="Cambria Math" panose="02040503050406030204" pitchFamily="18" charset="0"/>
                            </a:rPr>
                            <m:t>𝑖</m:t>
                          </m:r>
                        </m:sub>
                      </m:sSub>
                      <m:r>
                        <a:rPr kumimoji="1" lang="en-US" altLang="ja-JP" sz="2800" b="0" i="0" smtClean="0">
                          <a:latin typeface="Cambria Math" panose="02040503050406030204" pitchFamily="18" charset="0"/>
                        </a:rPr>
                        <m:t>=</m:t>
                      </m:r>
                      <m:nary>
                        <m:naryPr>
                          <m:chr m:val="∑"/>
                          <m:limLoc m:val="subSup"/>
                          <m:ctrlPr>
                            <a:rPr kumimoji="1" lang="en-US" altLang="ja-JP" sz="2800" b="0" i="1" smtClean="0">
                              <a:latin typeface="Cambria Math" panose="02040503050406030204" pitchFamily="18" charset="0"/>
                            </a:rPr>
                          </m:ctrlPr>
                        </m:naryPr>
                        <m:sub>
                          <m:r>
                            <m:rPr>
                              <m:brk m:alnAt="25"/>
                            </m:rPr>
                            <a:rPr kumimoji="1" lang="en-US" altLang="ja-JP" sz="2800" b="0" i="1" smtClean="0">
                              <a:latin typeface="Cambria Math" panose="02040503050406030204" pitchFamily="18" charset="0"/>
                            </a:rPr>
                            <m:t>𝑗</m:t>
                          </m:r>
                          <m:r>
                            <a:rPr kumimoji="1" lang="en-US" altLang="ja-JP" sz="2800" b="0" i="1" smtClean="0">
                              <a:latin typeface="Cambria Math" panose="02040503050406030204" pitchFamily="18" charset="0"/>
                            </a:rPr>
                            <m:t>=1</m:t>
                          </m:r>
                        </m:sub>
                        <m:sup>
                          <m:r>
                            <a:rPr kumimoji="1" lang="en-US" altLang="ja-JP" sz="2800" b="0" i="1" smtClean="0">
                              <a:latin typeface="Cambria Math" panose="02040503050406030204" pitchFamily="18" charset="0"/>
                            </a:rPr>
                            <m:t>𝑁</m:t>
                          </m:r>
                        </m:sup>
                        <m:e>
                          <m:r>
                            <a:rPr kumimoji="1" lang="en-US" altLang="ja-JP" sz="2800" b="0" i="1" smtClean="0">
                              <a:latin typeface="Cambria Math" panose="02040503050406030204" pitchFamily="18" charset="0"/>
                            </a:rPr>
                            <m:t>𝑆h</m:t>
                          </m:r>
                          <m:r>
                            <a:rPr kumimoji="1" lang="en-US" altLang="ja-JP" sz="2800" b="0" i="1" smtClean="0">
                              <a:latin typeface="Cambria Math" panose="02040503050406030204" pitchFamily="18" charset="0"/>
                            </a:rPr>
                            <m:t>(</m:t>
                          </m:r>
                          <m:sSub>
                            <m:sSubPr>
                              <m:ctrlPr>
                                <a:rPr kumimoji="1" lang="en-US" altLang="ja-JP" sz="2800" b="0" i="1" smtClean="0">
                                  <a:latin typeface="Cambria Math" panose="02040503050406030204" pitchFamily="18" charset="0"/>
                                </a:rPr>
                              </m:ctrlPr>
                            </m:sSubPr>
                            <m:e>
                              <m:r>
                                <m:rPr>
                                  <m:sty m:val="p"/>
                                </m:rPr>
                                <a:rPr kumimoji="1" lang="en-US" altLang="ja-JP" sz="2800" b="0" i="0" smtClean="0">
                                  <a:latin typeface="Cambria Math" panose="02040503050406030204" pitchFamily="18" charset="0"/>
                                </a:rPr>
                                <m:t>d</m:t>
                              </m:r>
                            </m:e>
                            <m:sub>
                              <m:r>
                                <a:rPr kumimoji="1" lang="en-US" altLang="ja-JP" sz="2800" b="0" i="1" smtClean="0">
                                  <a:latin typeface="Cambria Math" panose="02040503050406030204" pitchFamily="18" charset="0"/>
                                </a:rPr>
                                <m:t>𝑖𝑗</m:t>
                              </m:r>
                            </m:sub>
                          </m:sSub>
                          <m:r>
                            <a:rPr kumimoji="1" lang="en-US" altLang="ja-JP" sz="2800" b="0" i="1" smtClean="0">
                              <a:latin typeface="Cambria Math" panose="02040503050406030204" pitchFamily="18" charset="0"/>
                            </a:rPr>
                            <m:t>)</m:t>
                          </m:r>
                        </m:e>
                      </m:nary>
                    </m:oMath>
                  </m:oMathPara>
                </a14:m>
                <a:endParaRPr kumimoji="1" lang="ja-JP" altLang="en-US" sz="2800" dirty="0"/>
              </a:p>
            </p:txBody>
          </p:sp>
        </mc:Choice>
        <mc:Fallback xmlns="">
          <p:sp>
            <p:nvSpPr>
              <p:cNvPr id="4" name="テキスト ボックス 3"/>
              <p:cNvSpPr txBox="1">
                <a:spLocks noRot="1" noChangeAspect="1" noMove="1" noResize="1" noEditPoints="1" noAdjustHandles="1" noChangeArrowheads="1" noChangeShapeType="1" noTextEdit="1"/>
              </p:cNvSpPr>
              <p:nvPr/>
            </p:nvSpPr>
            <p:spPr>
              <a:xfrm>
                <a:off x="4255805" y="1784515"/>
                <a:ext cx="3350341" cy="1022972"/>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 name="コンテンツ プレースホルダー 1"/>
              <p:cNvSpPr txBox="1">
                <a:spLocks/>
              </p:cNvSpPr>
              <p:nvPr/>
            </p:nvSpPr>
            <p:spPr>
              <a:xfrm>
                <a:off x="350378" y="3283555"/>
                <a:ext cx="11716284" cy="2726984"/>
              </a:xfrm>
              <a:prstGeom prst="rect">
                <a:avLst/>
              </a:prstGeom>
            </p:spPr>
            <p:txBody>
              <a:bodyPr vert="horz" lIns="91440" tIns="45720" rIns="91440" bIns="45720" rtlCol="0">
                <a:normAutofit/>
              </a:bodyPr>
              <a:lstStyle>
                <a:lvl1pPr marL="128588" indent="-128588" algn="l" defTabSz="514350" rtl="0" eaLnBrk="1" latinLnBrk="0" hangingPunct="1">
                  <a:lnSpc>
                    <a:spcPct val="90000"/>
                  </a:lnSpc>
                  <a:spcBef>
                    <a:spcPts val="563"/>
                  </a:spcBef>
                  <a:buFont typeface="Wingdings 2" pitchFamily="18" charset="2"/>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385763" indent="-128588" algn="l" defTabSz="514350" rtl="0" eaLnBrk="1" latinLnBrk="0" hangingPunct="1">
                  <a:lnSpc>
                    <a:spcPct val="90000"/>
                  </a:lnSpc>
                  <a:spcBef>
                    <a:spcPts val="281"/>
                  </a:spcBef>
                  <a:buFont typeface="Wingdings" panose="05000000000000000000" pitchFamily="2" charset="2"/>
                  <a:buChar char="Ø"/>
                  <a:defRPr kumimoji="1" sz="2400" kern="1200">
                    <a:solidFill>
                      <a:schemeClr val="tx1"/>
                    </a:solidFill>
                    <a:latin typeface="メイリオ" panose="020B0604030504040204" pitchFamily="50" charset="-128"/>
                    <a:ea typeface="メイリオ" panose="020B0604030504040204" pitchFamily="50" charset="-128"/>
                    <a:cs typeface="+mn-cs"/>
                  </a:defRPr>
                </a:lvl2pPr>
                <a:lvl3pPr marL="642938" indent="-128588" algn="l" defTabSz="514350" rtl="0" eaLnBrk="1" latinLnBrk="0" hangingPunct="1">
                  <a:lnSpc>
                    <a:spcPct val="90000"/>
                  </a:lnSpc>
                  <a:spcBef>
                    <a:spcPts val="281"/>
                  </a:spcBef>
                  <a:buFont typeface="Wingdings" panose="05000000000000000000" pitchFamily="2" charset="2"/>
                  <a:buChar char="Ø"/>
                  <a:defRPr kumimoji="1" sz="2000" kern="1200">
                    <a:solidFill>
                      <a:schemeClr val="tx1"/>
                    </a:solidFill>
                    <a:latin typeface="メイリオ" panose="020B0604030504040204" pitchFamily="50" charset="-128"/>
                    <a:ea typeface="メイリオ" panose="020B0604030504040204" pitchFamily="50" charset="-128"/>
                    <a:cs typeface="+mn-cs"/>
                  </a:defRPr>
                </a:lvl3pPr>
                <a:lvl4pPr marL="900113"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4pPr>
                <a:lvl5pPr marL="1157288"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a:lstStyle>
              <a:p>
                <a:pPr marL="0" indent="0">
                  <a:buNone/>
                </a:pPr>
                <a14:m>
                  <m:oMath xmlns:m="http://schemas.openxmlformats.org/officeDocument/2006/math">
                    <m:sSub>
                      <m:sSubPr>
                        <m:ctrlPr>
                          <a:rPr lang="en-US" altLang="ja-JP" i="1" smtClean="0">
                            <a:latin typeface="Cambria Math" panose="02040503050406030204" pitchFamily="18" charset="0"/>
                          </a:rPr>
                        </m:ctrlPr>
                      </m:sSubPr>
                      <m:e>
                        <m:r>
                          <m:rPr>
                            <m:sty m:val="p"/>
                          </m:rPr>
                          <a:rPr lang="en-US" altLang="ja-JP">
                            <a:latin typeface="Cambria Math" panose="02040503050406030204" pitchFamily="18" charset="0"/>
                          </a:rPr>
                          <m:t>nc</m:t>
                        </m:r>
                      </m:e>
                      <m:sub>
                        <m:r>
                          <a:rPr lang="en-US" altLang="ja-JP" i="1">
                            <a:latin typeface="Cambria Math" panose="02040503050406030204" pitchFamily="18" charset="0"/>
                          </a:rPr>
                          <m:t>𝑖</m:t>
                        </m:r>
                      </m:sub>
                    </m:sSub>
                  </m:oMath>
                </a14:m>
                <a:r>
                  <a:rPr lang="ja-JP" altLang="en-US" dirty="0"/>
                  <a:t>を計算後，</a:t>
                </a:r>
                <a:r>
                  <a:rPr lang="en-US" altLang="ja-JP" dirty="0">
                    <a:ea typeface="Cambria Math" panose="02040503050406030204" pitchFamily="18" charset="0"/>
                  </a:rPr>
                  <a:t> Shared fitness value </a:t>
                </a:r>
                <a14:m>
                  <m:oMath xmlns:m="http://schemas.openxmlformats.org/officeDocument/2006/math">
                    <m:sSup>
                      <m:sSupPr>
                        <m:ctrlPr>
                          <a:rPr lang="en-US" altLang="ja-JP" b="0" i="1" smtClean="0">
                            <a:latin typeface="Cambria Math" panose="02040503050406030204" pitchFamily="18" charset="0"/>
                            <a:ea typeface="Cambria Math" panose="02040503050406030204" pitchFamily="18" charset="0"/>
                          </a:rPr>
                        </m:ctrlPr>
                      </m:sSupPr>
                      <m:e>
                        <m:r>
                          <m:rPr>
                            <m:sty m:val="p"/>
                          </m:rPr>
                          <a:rPr lang="en-US" altLang="ja-JP" b="0" i="0" smtClean="0">
                            <a:latin typeface="Cambria Math" panose="02040503050406030204" pitchFamily="18" charset="0"/>
                            <a:ea typeface="Cambria Math" panose="02040503050406030204" pitchFamily="18" charset="0"/>
                          </a:rPr>
                          <m:t>f</m:t>
                        </m:r>
                      </m:e>
                      <m:sup>
                        <m:r>
                          <a:rPr lang="en-US" altLang="ja-JP" b="0" i="0" smtClean="0">
                            <a:latin typeface="Cambria Math" panose="02040503050406030204" pitchFamily="18" charset="0"/>
                            <a:ea typeface="Cambria Math" panose="02040503050406030204" pitchFamily="18" charset="0"/>
                          </a:rPr>
                          <m:t>′</m:t>
                        </m:r>
                      </m:sup>
                    </m:sSup>
                  </m:oMath>
                </a14:m>
                <a:r>
                  <a:rPr lang="ja-JP" altLang="en-US" dirty="0"/>
                  <a:t>を計算</a:t>
                </a:r>
                <a:endParaRPr lang="en-US" altLang="ja-JP" dirty="0"/>
              </a:p>
            </p:txBody>
          </p:sp>
        </mc:Choice>
        <mc:Fallback xmlns="">
          <p:sp>
            <p:nvSpPr>
              <p:cNvPr id="5" name="コンテンツ プレースホルダー 1"/>
              <p:cNvSpPr txBox="1">
                <a:spLocks noRot="1" noChangeAspect="1" noMove="1" noResize="1" noEditPoints="1" noAdjustHandles="1" noChangeArrowheads="1" noChangeShapeType="1" noTextEdit="1"/>
              </p:cNvSpPr>
              <p:nvPr/>
            </p:nvSpPr>
            <p:spPr>
              <a:xfrm>
                <a:off x="350378" y="3283555"/>
                <a:ext cx="11716284" cy="2726984"/>
              </a:xfrm>
              <a:prstGeom prst="rect">
                <a:avLst/>
              </a:prstGeom>
              <a:blipFill>
                <a:blip r:embed="rId4"/>
                <a:stretch>
                  <a:fillRect t="-3132"/>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6" name="テキスト ボックス 5"/>
              <p:cNvSpPr txBox="1"/>
              <p:nvPr/>
            </p:nvSpPr>
            <p:spPr>
              <a:xfrm>
                <a:off x="3390132" y="2706683"/>
                <a:ext cx="5267211" cy="523220"/>
              </a:xfrm>
              <a:prstGeom prst="rect">
                <a:avLst/>
              </a:prstGeom>
              <a:noFill/>
            </p:spPr>
            <p:txBody>
              <a:bodyPr wrap="none" rtlCol="0">
                <a:spAutoFit/>
              </a:bodyPr>
              <a:lstStyle/>
              <a:p>
                <a14:m>
                  <m:oMath xmlns:m="http://schemas.openxmlformats.org/officeDocument/2006/math">
                    <m:r>
                      <a:rPr lang="en-US" altLang="ja-JP" sz="2800" i="1">
                        <a:latin typeface="Cambria Math" panose="02040503050406030204" pitchFamily="18" charset="0"/>
                      </a:rPr>
                      <m:t>𝑆h</m:t>
                    </m:r>
                    <m:d>
                      <m:dPr>
                        <m:ctrlPr>
                          <a:rPr lang="en-US" altLang="ja-JP" sz="2800" i="1">
                            <a:latin typeface="Cambria Math" panose="02040503050406030204" pitchFamily="18" charset="0"/>
                          </a:rPr>
                        </m:ctrlPr>
                      </m:dPr>
                      <m:e>
                        <m:sSub>
                          <m:sSubPr>
                            <m:ctrlPr>
                              <a:rPr lang="en-US" altLang="ja-JP" sz="2800" i="1">
                                <a:latin typeface="Cambria Math" panose="02040503050406030204" pitchFamily="18" charset="0"/>
                              </a:rPr>
                            </m:ctrlPr>
                          </m:sSubPr>
                          <m:e>
                            <m:r>
                              <m:rPr>
                                <m:sty m:val="p"/>
                              </m:rPr>
                              <a:rPr lang="en-US" altLang="ja-JP" sz="2800">
                                <a:latin typeface="Cambria Math" panose="02040503050406030204" pitchFamily="18" charset="0"/>
                              </a:rPr>
                              <m:t>d</m:t>
                            </m:r>
                          </m:e>
                          <m:sub>
                            <m:r>
                              <a:rPr lang="en-US" altLang="ja-JP" sz="2800" i="1">
                                <a:latin typeface="Cambria Math" panose="02040503050406030204" pitchFamily="18" charset="0"/>
                              </a:rPr>
                              <m:t>𝑖𝑖</m:t>
                            </m:r>
                          </m:sub>
                        </m:sSub>
                      </m:e>
                    </m:d>
                    <m:r>
                      <a:rPr lang="en-US" altLang="ja-JP" sz="2800" i="1">
                        <a:latin typeface="Cambria Math" panose="02040503050406030204" pitchFamily="18" charset="0"/>
                      </a:rPr>
                      <m:t>=</m:t>
                    </m:r>
                    <m:r>
                      <a:rPr lang="en-US" altLang="ja-JP" sz="2800" i="1">
                        <a:latin typeface="Cambria Math" panose="02040503050406030204" pitchFamily="18" charset="0"/>
                      </a:rPr>
                      <m:t>𝑆h</m:t>
                    </m:r>
                    <m:d>
                      <m:dPr>
                        <m:ctrlPr>
                          <a:rPr lang="en-US" altLang="ja-JP" sz="2800" i="1">
                            <a:latin typeface="Cambria Math" panose="02040503050406030204" pitchFamily="18" charset="0"/>
                          </a:rPr>
                        </m:ctrlPr>
                      </m:dPr>
                      <m:e>
                        <m:r>
                          <a:rPr lang="en-US" altLang="ja-JP" sz="2800" i="1">
                            <a:latin typeface="Cambria Math" panose="02040503050406030204" pitchFamily="18" charset="0"/>
                          </a:rPr>
                          <m:t>0</m:t>
                        </m:r>
                      </m:e>
                    </m:d>
                    <m:r>
                      <a:rPr lang="en-US" altLang="ja-JP" sz="2800" i="1">
                        <a:latin typeface="Cambria Math" panose="02040503050406030204" pitchFamily="18" charset="0"/>
                      </a:rPr>
                      <m:t>=1</m:t>
                    </m:r>
                  </m:oMath>
                </a14:m>
                <a:r>
                  <a:rPr lang="ja-JP" altLang="en-US" sz="2800" dirty="0"/>
                  <a:t>より，</a:t>
                </a:r>
                <a14:m>
                  <m:oMath xmlns:m="http://schemas.openxmlformats.org/officeDocument/2006/math">
                    <m:sSub>
                      <m:sSubPr>
                        <m:ctrlPr>
                          <a:rPr lang="en-US" altLang="ja-JP" sz="2800" i="1">
                            <a:latin typeface="Cambria Math" panose="02040503050406030204" pitchFamily="18" charset="0"/>
                          </a:rPr>
                        </m:ctrlPr>
                      </m:sSubPr>
                      <m:e>
                        <m:r>
                          <m:rPr>
                            <m:sty m:val="p"/>
                          </m:rPr>
                          <a:rPr lang="en-US" altLang="ja-JP" sz="2800">
                            <a:latin typeface="Cambria Math" panose="02040503050406030204" pitchFamily="18" charset="0"/>
                          </a:rPr>
                          <m:t>nc</m:t>
                        </m:r>
                      </m:e>
                      <m:sub>
                        <m:r>
                          <a:rPr lang="en-US" altLang="ja-JP" sz="2800" i="1">
                            <a:latin typeface="Cambria Math" panose="02040503050406030204" pitchFamily="18" charset="0"/>
                          </a:rPr>
                          <m:t>𝑖</m:t>
                        </m:r>
                      </m:sub>
                    </m:sSub>
                    <m:r>
                      <a:rPr lang="en-US" altLang="ja-JP" sz="2800">
                        <a:latin typeface="Cambria Math" panose="02040503050406030204" pitchFamily="18" charset="0"/>
                      </a:rPr>
                      <m:t>≥1</m:t>
                    </m:r>
                  </m:oMath>
                </a14:m>
                <a:endParaRPr lang="en-US" altLang="ja-JP" sz="2800" dirty="0"/>
              </a:p>
            </p:txBody>
          </p:sp>
        </mc:Choice>
        <mc:Fallback xmlns="">
          <p:sp>
            <p:nvSpPr>
              <p:cNvPr id="6" name="テキスト ボックス 5"/>
              <p:cNvSpPr txBox="1">
                <a:spLocks noRot="1" noChangeAspect="1" noMove="1" noResize="1" noEditPoints="1" noAdjustHandles="1" noChangeArrowheads="1" noChangeShapeType="1" noTextEdit="1"/>
              </p:cNvSpPr>
              <p:nvPr/>
            </p:nvSpPr>
            <p:spPr>
              <a:xfrm>
                <a:off x="3390132" y="2706683"/>
                <a:ext cx="5267211" cy="523220"/>
              </a:xfrm>
              <a:prstGeom prst="rect">
                <a:avLst/>
              </a:prstGeom>
              <a:blipFill>
                <a:blip r:embed="rId5"/>
                <a:stretch>
                  <a:fillRect t="-16279" b="-26744"/>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7" name="テキスト ボックス 6"/>
              <p:cNvSpPr txBox="1"/>
              <p:nvPr/>
            </p:nvSpPr>
            <p:spPr>
              <a:xfrm>
                <a:off x="5150196" y="3702411"/>
                <a:ext cx="1891608" cy="56752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Sup>
                        <m:sSubSupPr>
                          <m:ctrlPr>
                            <a:rPr lang="en-US" altLang="ja-JP" sz="2800" b="0" i="1" smtClean="0">
                              <a:latin typeface="Cambria Math" panose="02040503050406030204" pitchFamily="18" charset="0"/>
                            </a:rPr>
                          </m:ctrlPr>
                        </m:sSubSupPr>
                        <m:e>
                          <m:r>
                            <m:rPr>
                              <m:sty m:val="p"/>
                            </m:rPr>
                            <a:rPr lang="en-US" altLang="ja-JP" sz="2800" b="0" i="0" smtClean="0">
                              <a:latin typeface="Cambria Math" panose="02040503050406030204" pitchFamily="18" charset="0"/>
                            </a:rPr>
                            <m:t>f</m:t>
                          </m:r>
                        </m:e>
                        <m:sub>
                          <m:r>
                            <a:rPr lang="en-US" altLang="ja-JP" sz="2800" b="0" i="1" smtClean="0">
                              <a:latin typeface="Cambria Math" panose="02040503050406030204" pitchFamily="18" charset="0"/>
                            </a:rPr>
                            <m:t>𝑖</m:t>
                          </m:r>
                        </m:sub>
                        <m:sup>
                          <m:r>
                            <a:rPr lang="en-US" altLang="ja-JP" sz="2800" b="0" i="1" smtClean="0">
                              <a:latin typeface="Cambria Math" panose="02040503050406030204" pitchFamily="18" charset="0"/>
                            </a:rPr>
                            <m:t>′</m:t>
                          </m:r>
                        </m:sup>
                      </m:sSubSup>
                      <m:r>
                        <a:rPr lang="en-US" altLang="ja-JP" sz="2800" b="0" i="1" smtClean="0">
                          <a:latin typeface="Cambria Math" panose="02040503050406030204" pitchFamily="18" charset="0"/>
                        </a:rPr>
                        <m:t>=</m:t>
                      </m:r>
                      <m:sSub>
                        <m:sSubPr>
                          <m:ctrlPr>
                            <a:rPr lang="en-US" altLang="ja-JP" sz="2800" b="0" i="1" smtClean="0">
                              <a:latin typeface="Cambria Math" panose="02040503050406030204" pitchFamily="18" charset="0"/>
                            </a:rPr>
                          </m:ctrlPr>
                        </m:sSubPr>
                        <m:e>
                          <m:f>
                            <m:fPr>
                              <m:type m:val="lin"/>
                              <m:ctrlPr>
                                <a:rPr lang="en-US" altLang="ja-JP" sz="2800" b="0" i="1" smtClean="0">
                                  <a:latin typeface="Cambria Math" panose="02040503050406030204" pitchFamily="18" charset="0"/>
                                </a:rPr>
                              </m:ctrlPr>
                            </m:fPr>
                            <m:num>
                              <m:sSub>
                                <m:sSubPr>
                                  <m:ctrlPr>
                                    <a:rPr lang="en-US" altLang="ja-JP" sz="2800" b="0" i="1" smtClean="0">
                                      <a:latin typeface="Cambria Math" panose="02040503050406030204" pitchFamily="18" charset="0"/>
                                    </a:rPr>
                                  </m:ctrlPr>
                                </m:sSubPr>
                                <m:e>
                                  <m:r>
                                    <m:rPr>
                                      <m:sty m:val="p"/>
                                    </m:rPr>
                                    <a:rPr lang="en-US" altLang="ja-JP" sz="2800" b="0" i="0" smtClean="0">
                                      <a:latin typeface="Cambria Math" panose="02040503050406030204" pitchFamily="18" charset="0"/>
                                    </a:rPr>
                                    <m:t>f</m:t>
                                  </m:r>
                                </m:e>
                                <m:sub>
                                  <m:r>
                                    <a:rPr lang="en-US" altLang="ja-JP" sz="2800" b="0" i="1" smtClean="0">
                                      <a:latin typeface="Cambria Math" panose="02040503050406030204" pitchFamily="18" charset="0"/>
                                    </a:rPr>
                                    <m:t>𝑖</m:t>
                                  </m:r>
                                </m:sub>
                              </m:sSub>
                            </m:num>
                            <m:den>
                              <m:r>
                                <m:rPr>
                                  <m:sty m:val="p"/>
                                </m:rPr>
                                <a:rPr lang="en-US" altLang="ja-JP" sz="2800" b="0" i="0" smtClean="0">
                                  <a:latin typeface="Cambria Math" panose="02040503050406030204" pitchFamily="18" charset="0"/>
                                </a:rPr>
                                <m:t>nc</m:t>
                              </m:r>
                            </m:den>
                          </m:f>
                        </m:e>
                        <m:sub>
                          <m:r>
                            <a:rPr lang="en-US" altLang="ja-JP" sz="2800" b="0" i="1" smtClean="0">
                              <a:latin typeface="Cambria Math" panose="02040503050406030204" pitchFamily="18" charset="0"/>
                            </a:rPr>
                            <m:t>𝑖</m:t>
                          </m:r>
                        </m:sub>
                      </m:sSub>
                    </m:oMath>
                  </m:oMathPara>
                </a14:m>
                <a:endParaRPr lang="en-US" altLang="ja-JP" sz="2800" dirty="0"/>
              </a:p>
            </p:txBody>
          </p:sp>
        </mc:Choice>
        <mc:Fallback xmlns="">
          <p:sp>
            <p:nvSpPr>
              <p:cNvPr id="7" name="テキスト ボックス 6"/>
              <p:cNvSpPr txBox="1">
                <a:spLocks noRot="1" noChangeAspect="1" noMove="1" noResize="1" noEditPoints="1" noAdjustHandles="1" noChangeArrowheads="1" noChangeShapeType="1" noTextEdit="1"/>
              </p:cNvSpPr>
              <p:nvPr/>
            </p:nvSpPr>
            <p:spPr>
              <a:xfrm>
                <a:off x="5150196" y="3702411"/>
                <a:ext cx="1891608" cy="567528"/>
              </a:xfrm>
              <a:prstGeom prst="rect">
                <a:avLst/>
              </a:prstGeom>
              <a:blipFill>
                <a:blip r:embed="rId6"/>
                <a:stretch>
                  <a:fillRect/>
                </a:stretch>
              </a:blipFill>
            </p:spPr>
            <p:txBody>
              <a:bodyPr/>
              <a:lstStyle/>
              <a:p>
                <a:r>
                  <a:rPr lang="ja-JP" altLang="en-US">
                    <a:noFill/>
                  </a:rPr>
                  <a:t> </a:t>
                </a:r>
              </a:p>
            </p:txBody>
          </p:sp>
        </mc:Fallback>
      </mc:AlternateContent>
      <p:sp>
        <p:nvSpPr>
          <p:cNvPr id="8" name="スライド番号プレースホルダー 7">
            <a:extLst>
              <a:ext uri="{FF2B5EF4-FFF2-40B4-BE49-F238E27FC236}">
                <a16:creationId xmlns:a16="http://schemas.microsoft.com/office/drawing/2014/main" id="{60241345-3600-40AB-A5BA-A0375860F553}"/>
              </a:ext>
            </a:extLst>
          </p:cNvPr>
          <p:cNvSpPr>
            <a:spLocks noGrp="1"/>
          </p:cNvSpPr>
          <p:nvPr>
            <p:ph type="sldNum" sz="quarter" idx="12"/>
          </p:nvPr>
        </p:nvSpPr>
        <p:spPr/>
        <p:txBody>
          <a:bodyPr/>
          <a:lstStyle/>
          <a:p>
            <a:fld id="{99DF5C98-EF8B-447E-823A-AAFC179F57D7}" type="slidenum">
              <a:rPr kumimoji="1" lang="ja-JP" altLang="en-US" smtClean="0"/>
              <a:t>10</a:t>
            </a:fld>
            <a:endParaRPr kumimoji="1" lang="ja-JP" altLang="en-US"/>
          </a:p>
        </p:txBody>
      </p:sp>
    </p:spTree>
    <p:extLst>
      <p:ext uri="{BB962C8B-B14F-4D97-AF65-F5344CB8AC3E}">
        <p14:creationId xmlns:p14="http://schemas.microsoft.com/office/powerpoint/2010/main" val="77649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p:cNvSpPr>
                <a:spLocks noGrp="1"/>
              </p:cNvSpPr>
              <p:nvPr>
                <p:ph idx="1"/>
              </p:nvPr>
            </p:nvSpPr>
            <p:spPr>
              <a:xfrm>
                <a:off x="845127" y="1289538"/>
                <a:ext cx="10515600" cy="5461639"/>
              </a:xfrm>
            </p:spPr>
            <p:txBody>
              <a:bodyPr/>
              <a:lstStyle/>
              <a:p>
                <a:pPr marL="0" indent="0">
                  <a:buNone/>
                </a:pPr>
                <a:r>
                  <a:rPr lang="en-US" altLang="ja-JP" dirty="0"/>
                  <a:t>Shared Fitness Calculation</a:t>
                </a:r>
              </a:p>
              <a:p>
                <a:pPr lvl="1"/>
                <a:r>
                  <a:rPr lang="en-US" altLang="ja-JP" dirty="0"/>
                  <a:t>Step 1</a:t>
                </a:r>
                <a:r>
                  <a:rPr lang="ja-JP" altLang="en-US" dirty="0"/>
                  <a:t>：全集団メンバーの</a:t>
                </a:r>
                <a:r>
                  <a:rPr lang="en-US" altLang="ja-JP" dirty="0"/>
                  <a:t>sharing function value (</a:t>
                </a:r>
                <a14:m>
                  <m:oMath xmlns:m="http://schemas.openxmlformats.org/officeDocument/2006/math">
                    <m:r>
                      <a:rPr lang="en-US" altLang="ja-JP" b="0" i="1" smtClean="0">
                        <a:latin typeface="Cambria Math" panose="02040503050406030204" pitchFamily="18" charset="0"/>
                      </a:rPr>
                      <m:t>𝑆h</m:t>
                    </m:r>
                    <m:r>
                      <a:rPr lang="en-US" altLang="ja-JP" b="0" i="1" smtClean="0">
                        <a:latin typeface="Cambria Math" panose="02040503050406030204" pitchFamily="18" charset="0"/>
                      </a:rPr>
                      <m:t>(</m:t>
                    </m:r>
                    <m:sSub>
                      <m:sSubPr>
                        <m:ctrlPr>
                          <a:rPr lang="en-US" altLang="ja-JP" b="0" i="1" smtClean="0">
                            <a:latin typeface="Cambria Math" panose="02040503050406030204" pitchFamily="18" charset="0"/>
                          </a:rPr>
                        </m:ctrlPr>
                      </m:sSubPr>
                      <m:e>
                        <m:r>
                          <m:rPr>
                            <m:sty m:val="p"/>
                          </m:rPr>
                          <a:rPr lang="en-US" altLang="ja-JP" b="0" i="0" smtClean="0">
                            <a:latin typeface="Cambria Math" panose="02040503050406030204" pitchFamily="18" charset="0"/>
                          </a:rPr>
                          <m:t>d</m:t>
                        </m:r>
                      </m:e>
                      <m:sub>
                        <m:r>
                          <a:rPr lang="en-US" altLang="ja-JP" b="0" i="1" smtClean="0">
                            <a:latin typeface="Cambria Math" panose="02040503050406030204" pitchFamily="18" charset="0"/>
                          </a:rPr>
                          <m:t>𝑖𝑗</m:t>
                        </m:r>
                      </m:sub>
                    </m:sSub>
                    <m:r>
                      <a:rPr lang="en-US" altLang="ja-JP" b="0" i="1" smtClean="0">
                        <a:latin typeface="Cambria Math" panose="02040503050406030204" pitchFamily="18" charset="0"/>
                      </a:rPr>
                      <m:t>)</m:t>
                    </m:r>
                  </m:oMath>
                </a14:m>
                <a:r>
                  <a:rPr lang="en-US" altLang="ja-JP" dirty="0"/>
                  <a:t>)</a:t>
                </a:r>
                <a:r>
                  <a:rPr lang="ja-JP" altLang="en-US" dirty="0"/>
                  <a:t>の計算</a:t>
                </a:r>
                <a:endParaRPr lang="en-US" altLang="ja-JP" dirty="0"/>
              </a:p>
              <a:p>
                <a:pPr lvl="1"/>
                <a:r>
                  <a:rPr lang="en-US" altLang="ja-JP" dirty="0"/>
                  <a:t>Step 2</a:t>
                </a:r>
                <a:r>
                  <a:rPr lang="ja-JP" altLang="en-US" dirty="0"/>
                  <a:t>：</a:t>
                </a:r>
                <a:r>
                  <a:rPr lang="en-US" altLang="ja-JP" dirty="0"/>
                  <a:t>niche count (</a:t>
                </a:r>
                <a14:m>
                  <m:oMath xmlns:m="http://schemas.openxmlformats.org/officeDocument/2006/math">
                    <m:sSub>
                      <m:sSubPr>
                        <m:ctrlPr>
                          <a:rPr lang="en-US" altLang="ja-JP" b="0" i="1" smtClean="0">
                            <a:latin typeface="Cambria Math" panose="02040503050406030204" pitchFamily="18" charset="0"/>
                          </a:rPr>
                        </m:ctrlPr>
                      </m:sSubPr>
                      <m:e>
                        <m:r>
                          <m:rPr>
                            <m:sty m:val="p"/>
                          </m:rPr>
                          <a:rPr lang="en-US" altLang="ja-JP" b="0" i="0" smtClean="0">
                            <a:latin typeface="Cambria Math" panose="02040503050406030204" pitchFamily="18" charset="0"/>
                          </a:rPr>
                          <m:t>nc</m:t>
                        </m:r>
                      </m:e>
                      <m:sub>
                        <m:r>
                          <a:rPr lang="en-US" altLang="ja-JP" b="0" i="1" smtClean="0">
                            <a:latin typeface="Cambria Math" panose="02040503050406030204" pitchFamily="18" charset="0"/>
                          </a:rPr>
                          <m:t>𝑖</m:t>
                        </m:r>
                      </m:sub>
                    </m:sSub>
                  </m:oMath>
                </a14:m>
                <a:r>
                  <a:rPr lang="en-US" altLang="ja-JP" dirty="0"/>
                  <a:t>)</a:t>
                </a:r>
                <a:r>
                  <a:rPr lang="ja-JP" altLang="en-US" dirty="0"/>
                  <a:t>の計算</a:t>
                </a:r>
                <a:endParaRPr lang="en-US" altLang="ja-JP" dirty="0"/>
              </a:p>
              <a:p>
                <a:pPr lvl="1"/>
                <a:r>
                  <a:rPr lang="en-US" altLang="ja-JP" dirty="0"/>
                  <a:t>Step 3</a:t>
                </a:r>
                <a:r>
                  <a:rPr lang="ja-JP" altLang="en-US" dirty="0"/>
                  <a:t>：</a:t>
                </a:r>
                <a:r>
                  <a:rPr lang="en-US" altLang="ja-JP" dirty="0"/>
                  <a:t>shared fitness value (</a:t>
                </a:r>
                <a14:m>
                  <m:oMath xmlns:m="http://schemas.openxmlformats.org/officeDocument/2006/math">
                    <m:sSubSup>
                      <m:sSubSupPr>
                        <m:ctrlPr>
                          <a:rPr lang="en-US" altLang="ja-JP" b="0" i="1" smtClean="0">
                            <a:latin typeface="Cambria Math" panose="02040503050406030204" pitchFamily="18" charset="0"/>
                          </a:rPr>
                        </m:ctrlPr>
                      </m:sSubSupPr>
                      <m:e>
                        <m:r>
                          <m:rPr>
                            <m:sty m:val="p"/>
                          </m:rPr>
                          <a:rPr lang="en-US" altLang="ja-JP" b="0" i="0" smtClean="0">
                            <a:latin typeface="Cambria Math" panose="02040503050406030204" pitchFamily="18" charset="0"/>
                          </a:rPr>
                          <m:t>f</m:t>
                        </m:r>
                      </m:e>
                      <m:sub>
                        <m:r>
                          <a:rPr lang="en-US" altLang="ja-JP" b="0" i="1" smtClean="0">
                            <a:latin typeface="Cambria Math" panose="02040503050406030204" pitchFamily="18" charset="0"/>
                          </a:rPr>
                          <m:t>𝑖</m:t>
                        </m:r>
                      </m:sub>
                      <m:sup>
                        <m:r>
                          <a:rPr lang="en-US" altLang="ja-JP" b="0" i="1" smtClean="0">
                            <a:latin typeface="Cambria Math" panose="02040503050406030204" pitchFamily="18" charset="0"/>
                          </a:rPr>
                          <m:t>′</m:t>
                        </m:r>
                      </m:sup>
                    </m:sSubSup>
                    <m:r>
                      <a:rPr lang="en-US" altLang="ja-JP" b="0" i="1" smtClean="0">
                        <a:latin typeface="Cambria Math" panose="02040503050406030204" pitchFamily="18" charset="0"/>
                      </a:rPr>
                      <m:t>=</m:t>
                    </m:r>
                    <m:sSub>
                      <m:sSubPr>
                        <m:ctrlPr>
                          <a:rPr lang="en-US" altLang="ja-JP" b="0" i="1" smtClean="0">
                            <a:latin typeface="Cambria Math" panose="02040503050406030204" pitchFamily="18" charset="0"/>
                          </a:rPr>
                        </m:ctrlPr>
                      </m:sSubPr>
                      <m:e>
                        <m:f>
                          <m:fPr>
                            <m:type m:val="lin"/>
                            <m:ctrlPr>
                              <a:rPr lang="en-US" altLang="ja-JP" b="0" i="1" smtClean="0">
                                <a:latin typeface="Cambria Math" panose="02040503050406030204" pitchFamily="18" charset="0"/>
                              </a:rPr>
                            </m:ctrlPr>
                          </m:fPr>
                          <m:num>
                            <m:sSub>
                              <m:sSubPr>
                                <m:ctrlPr>
                                  <a:rPr lang="en-US" altLang="ja-JP" b="0" i="1" smtClean="0">
                                    <a:latin typeface="Cambria Math" panose="02040503050406030204" pitchFamily="18" charset="0"/>
                                  </a:rPr>
                                </m:ctrlPr>
                              </m:sSubPr>
                              <m:e>
                                <m:r>
                                  <m:rPr>
                                    <m:sty m:val="p"/>
                                  </m:rPr>
                                  <a:rPr lang="en-US" altLang="ja-JP" b="0" i="0" smtClean="0">
                                    <a:latin typeface="Cambria Math" panose="02040503050406030204" pitchFamily="18" charset="0"/>
                                  </a:rPr>
                                  <m:t>f</m:t>
                                </m:r>
                              </m:e>
                              <m:sub>
                                <m:r>
                                  <a:rPr lang="en-US" altLang="ja-JP" b="0" i="1" smtClean="0">
                                    <a:latin typeface="Cambria Math" panose="02040503050406030204" pitchFamily="18" charset="0"/>
                                  </a:rPr>
                                  <m:t>𝑖</m:t>
                                </m:r>
                              </m:sub>
                            </m:sSub>
                          </m:num>
                          <m:den>
                            <m:r>
                              <m:rPr>
                                <m:sty m:val="p"/>
                              </m:rPr>
                              <a:rPr lang="en-US" altLang="ja-JP" b="0" i="0" smtClean="0">
                                <a:latin typeface="Cambria Math" panose="02040503050406030204" pitchFamily="18" charset="0"/>
                              </a:rPr>
                              <m:t>nc</m:t>
                            </m:r>
                          </m:den>
                        </m:f>
                      </m:e>
                      <m:sub>
                        <m:r>
                          <a:rPr lang="en-US" altLang="ja-JP" b="0" i="1" smtClean="0">
                            <a:latin typeface="Cambria Math" panose="02040503050406030204" pitchFamily="18" charset="0"/>
                          </a:rPr>
                          <m:t>𝑖</m:t>
                        </m:r>
                      </m:sub>
                    </m:sSub>
                  </m:oMath>
                </a14:m>
                <a:r>
                  <a:rPr lang="en-US" altLang="ja-JP" dirty="0"/>
                  <a:t>)</a:t>
                </a:r>
                <a:r>
                  <a:rPr lang="ja-JP" altLang="en-US" dirty="0"/>
                  <a:t>を計算</a:t>
                </a:r>
                <a:endParaRPr lang="en-US" altLang="ja-JP" dirty="0"/>
              </a:p>
              <a:p>
                <a:pPr lvl="1"/>
                <a:endParaRPr lang="en-US" altLang="ja-JP" dirty="0"/>
              </a:p>
              <a:p>
                <a:pPr marL="257175" lvl="1" indent="0">
                  <a:buNone/>
                </a:pPr>
                <a:r>
                  <a:rPr lang="en-US" altLang="ja-JP" dirty="0"/>
                  <a:t>Step 3</a:t>
                </a:r>
                <a:r>
                  <a:rPr lang="ja-JP" altLang="en-US" dirty="0"/>
                  <a:t>の計算後，比例選択法を用いて交配プールを見つける．</a:t>
                </a:r>
                <a:endParaRPr lang="en-US" altLang="ja-JP" dirty="0"/>
              </a:p>
              <a:p>
                <a:pPr marL="257175" lvl="1" indent="0">
                  <a:buNone/>
                </a:pPr>
                <a:r>
                  <a:rPr lang="ja-JP" altLang="en-US" dirty="0"/>
                  <a:t>交配や突然変異演算は通常通り全集団に適応される．</a:t>
                </a:r>
                <a:endParaRPr lang="en-US" altLang="ja-JP" dirty="0"/>
              </a:p>
              <a:p>
                <a:pPr marL="257175" lvl="1" indent="0">
                  <a:buNone/>
                </a:pPr>
                <a:endParaRPr lang="en-US" altLang="ja-JP" dirty="0"/>
              </a:p>
              <a:p>
                <a:pPr marL="257175" lvl="1" indent="0">
                  <a:buNone/>
                </a:pPr>
                <a:r>
                  <a:rPr lang="en-US" altLang="ja-JP" dirty="0"/>
                  <a:t>※</a:t>
                </a:r>
                <a:r>
                  <a:rPr lang="ja-JP" altLang="en-US" dirty="0"/>
                  <a:t>計算量が多い</a:t>
                </a:r>
                <a:endParaRPr lang="en-US" altLang="ja-JP" dirty="0"/>
              </a:p>
              <a:p>
                <a:pPr lvl="1">
                  <a:buFont typeface="メイリオ" panose="020B0604030504040204" pitchFamily="50" charset="-128"/>
                  <a:buChar char="–"/>
                </a:pPr>
                <a:r>
                  <a:rPr lang="en-US" altLang="ja-JP" dirty="0"/>
                  <a:t>	</a:t>
                </a:r>
                <a14:m>
                  <m:oMath xmlns:m="http://schemas.openxmlformats.org/officeDocument/2006/math">
                    <m:sSub>
                      <m:sSubPr>
                        <m:ctrlPr>
                          <a:rPr lang="en-US" altLang="ja-JP" b="0" i="1" smtClean="0">
                            <a:latin typeface="Cambria Math" panose="02040503050406030204" pitchFamily="18" charset="0"/>
                          </a:rPr>
                        </m:ctrlPr>
                      </m:sSubPr>
                      <m:e>
                        <m:r>
                          <m:rPr>
                            <m:sty m:val="p"/>
                          </m:rPr>
                          <a:rPr lang="en-US" altLang="ja-JP" b="0" i="0" smtClean="0">
                            <a:latin typeface="Cambria Math" panose="02040503050406030204" pitchFamily="18" charset="0"/>
                          </a:rPr>
                          <m:t>d</m:t>
                        </m:r>
                      </m:e>
                      <m:sub>
                        <m:r>
                          <a:rPr lang="en-US" altLang="ja-JP" b="0" i="1" smtClean="0">
                            <a:latin typeface="Cambria Math" panose="02040503050406030204" pitchFamily="18" charset="0"/>
                          </a:rPr>
                          <m:t>𝑖𝑗</m:t>
                        </m:r>
                      </m:sub>
                    </m:sSub>
                  </m:oMath>
                </a14:m>
                <a:r>
                  <a:rPr lang="ja-JP" altLang="en-US" dirty="0"/>
                  <a:t>の計算：</a:t>
                </a:r>
                <a14:m>
                  <m:oMath xmlns:m="http://schemas.openxmlformats.org/officeDocument/2006/math">
                    <m:r>
                      <m:rPr>
                        <m:sty m:val="p"/>
                      </m:rPr>
                      <a:rPr lang="en-US" altLang="ja-JP" b="0" i="0" smtClean="0">
                        <a:latin typeface="Cambria Math" panose="02040503050406030204" pitchFamily="18" charset="0"/>
                      </a:rPr>
                      <m:t>O</m:t>
                    </m:r>
                    <m:r>
                      <a:rPr lang="en-US" altLang="ja-JP" b="0" i="0" smtClean="0">
                        <a:latin typeface="Cambria Math" panose="02040503050406030204" pitchFamily="18" charset="0"/>
                      </a:rPr>
                      <m:t>(</m:t>
                    </m:r>
                    <m:r>
                      <m:rPr>
                        <m:sty m:val="p"/>
                      </m:rPr>
                      <a:rPr lang="en-US" altLang="ja-JP" b="0" i="0" smtClean="0">
                        <a:latin typeface="Cambria Math" panose="02040503050406030204" pitchFamily="18" charset="0"/>
                      </a:rPr>
                      <m:t>N</m:t>
                    </m:r>
                    <m:r>
                      <a:rPr lang="en-US" altLang="ja-JP" b="0" i="0" smtClean="0">
                        <a:latin typeface="Cambria Math" panose="02040503050406030204" pitchFamily="18" charset="0"/>
                      </a:rPr>
                      <m:t>)</m:t>
                    </m:r>
                  </m:oMath>
                </a14:m>
                <a:endParaRPr lang="en-US" altLang="ja-JP" dirty="0"/>
              </a:p>
              <a:p>
                <a:pPr lvl="1">
                  <a:buFont typeface="メイリオ" panose="020B0604030504040204" pitchFamily="50" charset="-128"/>
                  <a:buChar char="–"/>
                </a:pPr>
                <a:r>
                  <a:rPr lang="ja-JP" altLang="en-US" dirty="0"/>
                  <a:t>全集団メンバーの</a:t>
                </a:r>
                <a:r>
                  <a:rPr lang="en-US" altLang="ja-JP" dirty="0"/>
                  <a:t>shared fitness </a:t>
                </a:r>
                <a:r>
                  <a:rPr lang="ja-JP" altLang="en-US" dirty="0"/>
                  <a:t>の計算：</a:t>
                </a:r>
                <a14:m>
                  <m:oMath xmlns:m="http://schemas.openxmlformats.org/officeDocument/2006/math">
                    <m:r>
                      <m:rPr>
                        <m:sty m:val="p"/>
                      </m:rPr>
                      <a:rPr lang="en-US" altLang="ja-JP">
                        <a:latin typeface="Cambria Math" panose="02040503050406030204" pitchFamily="18" charset="0"/>
                      </a:rPr>
                      <m:t>O</m:t>
                    </m:r>
                    <m:d>
                      <m:dPr>
                        <m:ctrlPr>
                          <a:rPr lang="en-US" altLang="ja-JP" i="1">
                            <a:latin typeface="Cambria Math" panose="02040503050406030204" pitchFamily="18" charset="0"/>
                          </a:rPr>
                        </m:ctrlPr>
                      </m:dPr>
                      <m:e>
                        <m:sSup>
                          <m:sSupPr>
                            <m:ctrlPr>
                              <a:rPr lang="en-US" altLang="ja-JP" b="0" i="1" smtClean="0">
                                <a:latin typeface="Cambria Math" panose="02040503050406030204" pitchFamily="18" charset="0"/>
                              </a:rPr>
                            </m:ctrlPr>
                          </m:sSupPr>
                          <m:e>
                            <m:r>
                              <m:rPr>
                                <m:sty m:val="p"/>
                              </m:rPr>
                              <a:rPr lang="en-US" altLang="ja-JP">
                                <a:latin typeface="Cambria Math" panose="02040503050406030204" pitchFamily="18" charset="0"/>
                              </a:rPr>
                              <m:t>N</m:t>
                            </m:r>
                          </m:e>
                          <m:sup>
                            <m:r>
                              <a:rPr lang="en-US" altLang="ja-JP" b="0" i="0" smtClean="0">
                                <a:latin typeface="Cambria Math" panose="02040503050406030204" pitchFamily="18" charset="0"/>
                              </a:rPr>
                              <m:t>2</m:t>
                            </m:r>
                          </m:sup>
                        </m:sSup>
                      </m:e>
                    </m:d>
                  </m:oMath>
                </a14:m>
                <a:endParaRPr lang="en-US" altLang="ja-JP" dirty="0"/>
              </a:p>
              <a:p>
                <a:pPr marL="257175" lvl="1" indent="0">
                  <a:buNone/>
                </a:pPr>
                <a:r>
                  <a:rPr lang="ja-JP" altLang="en-US" dirty="0"/>
                  <a:t>但し，現実問題では無視できる程度</a:t>
                </a:r>
                <a:endParaRPr lang="en-US" altLang="ja-JP" dirty="0"/>
              </a:p>
            </p:txBody>
          </p:sp>
        </mc:Choice>
        <mc:Fallback xmlns="">
          <p:sp>
            <p:nvSpPr>
              <p:cNvPr id="2" name="コンテンツ プレースホルダー 1"/>
              <p:cNvSpPr>
                <a:spLocks noGrp="1" noRot="1" noChangeAspect="1" noMove="1" noResize="1" noEditPoints="1" noAdjustHandles="1" noChangeArrowheads="1" noChangeShapeType="1" noTextEdit="1"/>
              </p:cNvSpPr>
              <p:nvPr>
                <p:ph idx="1"/>
              </p:nvPr>
            </p:nvSpPr>
            <p:spPr>
              <a:xfrm>
                <a:off x="845127" y="1289538"/>
                <a:ext cx="10515600" cy="5461639"/>
              </a:xfrm>
              <a:blipFill>
                <a:blip r:embed="rId2"/>
                <a:stretch>
                  <a:fillRect l="-1217" t="-1788"/>
                </a:stretch>
              </a:blipFill>
            </p:spPr>
            <p:txBody>
              <a:bodyPr/>
              <a:lstStyle/>
              <a:p>
                <a:r>
                  <a:rPr lang="ja-JP" altLang="en-US">
                    <a:noFill/>
                  </a:rPr>
                  <a:t> </a:t>
                </a:r>
              </a:p>
            </p:txBody>
          </p:sp>
        </mc:Fallback>
      </mc:AlternateContent>
      <p:sp>
        <p:nvSpPr>
          <p:cNvPr id="3" name="タイトル 2"/>
          <p:cNvSpPr>
            <a:spLocks noGrp="1"/>
          </p:cNvSpPr>
          <p:nvPr>
            <p:ph type="title"/>
          </p:nvPr>
        </p:nvSpPr>
        <p:spPr/>
        <p:txBody>
          <a:bodyPr/>
          <a:lstStyle/>
          <a:p>
            <a:pPr lvl="1"/>
            <a:r>
              <a:rPr lang="en-US" altLang="ja-JP" sz="4000" b="1" dirty="0">
                <a:solidFill>
                  <a:schemeClr val="bg1"/>
                </a:solidFill>
                <a:latin typeface="Times New Roman" panose="02020603050405020304" pitchFamily="18" charset="0"/>
                <a:cs typeface="Times New Roman" panose="02020603050405020304" pitchFamily="18" charset="0"/>
              </a:rPr>
              <a:t>Sharing Function Model (5/5)</a:t>
            </a:r>
            <a:endParaRPr lang="ja-JP" altLang="en-US" sz="4000" b="1" dirty="0">
              <a:solidFill>
                <a:schemeClr val="bg1"/>
              </a:solidFill>
              <a:latin typeface="Times New Roman" panose="02020603050405020304" pitchFamily="18" charset="0"/>
              <a:cs typeface="Times New Roman" panose="02020603050405020304" pitchFamily="18" charset="0"/>
            </a:endParaRPr>
          </a:p>
        </p:txBody>
      </p:sp>
      <p:sp>
        <p:nvSpPr>
          <p:cNvPr id="4" name="スライド番号プレースホルダー 3">
            <a:extLst>
              <a:ext uri="{FF2B5EF4-FFF2-40B4-BE49-F238E27FC236}">
                <a16:creationId xmlns:a16="http://schemas.microsoft.com/office/drawing/2014/main" id="{E28AFB33-2813-46DA-BDA1-BBA9911D307F}"/>
              </a:ext>
            </a:extLst>
          </p:cNvPr>
          <p:cNvSpPr>
            <a:spLocks noGrp="1"/>
          </p:cNvSpPr>
          <p:nvPr>
            <p:ph type="sldNum" sz="quarter" idx="12"/>
          </p:nvPr>
        </p:nvSpPr>
        <p:spPr/>
        <p:txBody>
          <a:bodyPr/>
          <a:lstStyle/>
          <a:p>
            <a:fld id="{99DF5C98-EF8B-447E-823A-AAFC179F57D7}" type="slidenum">
              <a:rPr kumimoji="1" lang="ja-JP" altLang="en-US" smtClean="0"/>
              <a:t>11</a:t>
            </a:fld>
            <a:endParaRPr kumimoji="1" lang="ja-JP" altLang="en-US"/>
          </a:p>
        </p:txBody>
      </p:sp>
    </p:spTree>
    <p:extLst>
      <p:ext uri="{BB962C8B-B14F-4D97-AF65-F5344CB8AC3E}">
        <p14:creationId xmlns:p14="http://schemas.microsoft.com/office/powerpoint/2010/main" val="195173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p:cNvSpPr>
                <a:spLocks noGrp="1"/>
              </p:cNvSpPr>
              <p:nvPr>
                <p:ph idx="1"/>
              </p:nvPr>
            </p:nvSpPr>
            <p:spPr/>
            <p:txBody>
              <a:bodyPr/>
              <a:lstStyle/>
              <a:p>
                <a:pPr marL="0" indent="0">
                  <a:buNone/>
                </a:pPr>
                <a14:m>
                  <m:oMath xmlns:m="http://schemas.openxmlformats.org/officeDocument/2006/math">
                    <m:r>
                      <a:rPr kumimoji="1" lang="en-US" altLang="ja-JP" b="0" i="1" smtClean="0">
                        <a:latin typeface="Cambria Math" panose="02040503050406030204" pitchFamily="18" charset="0"/>
                      </a:rPr>
                      <m:t>𝑆h</m:t>
                    </m:r>
                    <m:r>
                      <a:rPr kumimoji="1" lang="en-US" altLang="ja-JP" b="0" i="1" smtClean="0">
                        <a:latin typeface="Cambria Math" panose="02040503050406030204" pitchFamily="18" charset="0"/>
                      </a:rPr>
                      <m:t>(</m:t>
                    </m:r>
                    <m:r>
                      <m:rPr>
                        <m:sty m:val="p"/>
                      </m:rPr>
                      <a:rPr kumimoji="1" lang="en-US" altLang="ja-JP" b="0" i="0" smtClean="0">
                        <a:latin typeface="Cambria Math" panose="02040503050406030204" pitchFamily="18" charset="0"/>
                      </a:rPr>
                      <m:t>d</m:t>
                    </m:r>
                    <m:r>
                      <a:rPr kumimoji="1" lang="en-US" altLang="ja-JP" b="0" i="1" smtClean="0">
                        <a:latin typeface="Cambria Math" panose="02040503050406030204" pitchFamily="18" charset="0"/>
                      </a:rPr>
                      <m:t>)</m:t>
                    </m:r>
                  </m:oMath>
                </a14:m>
                <a:r>
                  <a:rPr kumimoji="1" lang="ja-JP" altLang="en-US" dirty="0"/>
                  <a:t>の計算には</a:t>
                </a:r>
                <a:r>
                  <a:rPr lang="en-US" altLang="ja-JP" dirty="0"/>
                  <a:t>2</a:t>
                </a:r>
                <a:r>
                  <a:rPr lang="ja-JP" altLang="en-US" dirty="0" err="1"/>
                  <a:t>つの</a:t>
                </a:r>
                <a:r>
                  <a:rPr lang="ja-JP" altLang="en-US" dirty="0"/>
                  <a:t>パラメーター</a:t>
                </a:r>
                <a:r>
                  <a:rPr lang="en-US" altLang="ja-JP" dirty="0"/>
                  <a:t>(</a:t>
                </a:r>
                <a14:m>
                  <m:oMath xmlns:m="http://schemas.openxmlformats.org/officeDocument/2006/math">
                    <m:r>
                      <a:rPr kumimoji="1" lang="en-US" altLang="ja-JP" b="0" i="1" smtClean="0">
                        <a:latin typeface="Cambria Math" panose="02040503050406030204" pitchFamily="18" charset="0"/>
                      </a:rPr>
                      <m:t>𝛼</m:t>
                    </m:r>
                    <m:r>
                      <a:rPr kumimoji="1" lang="en-US" altLang="ja-JP" b="0" i="1" smtClean="0">
                        <a:latin typeface="Cambria Math" panose="02040503050406030204" pitchFamily="18" charset="0"/>
                      </a:rPr>
                      <m:t>,</m:t>
                    </m:r>
                    <m:sSub>
                      <m:sSubPr>
                        <m:ctrlPr>
                          <a:rPr kumimoji="1" lang="en-US" altLang="ja-JP" b="0" i="1" dirty="0" smtClean="0">
                            <a:latin typeface="Cambria Math" panose="02040503050406030204" pitchFamily="18" charset="0"/>
                          </a:rPr>
                        </m:ctrlPr>
                      </m:sSubPr>
                      <m:e>
                        <m:r>
                          <a:rPr kumimoji="1" lang="en-US" altLang="ja-JP" b="0" i="1" dirty="0" smtClean="0">
                            <a:latin typeface="Cambria Math" panose="02040503050406030204" pitchFamily="18" charset="0"/>
                          </a:rPr>
                          <m:t>𝜎</m:t>
                        </m:r>
                      </m:e>
                      <m:sub>
                        <m:r>
                          <a:rPr kumimoji="1" lang="en-US" altLang="ja-JP" b="0" i="1" dirty="0" smtClean="0">
                            <a:latin typeface="Cambria Math" panose="02040503050406030204" pitchFamily="18" charset="0"/>
                          </a:rPr>
                          <m:t>𝑠h𝑎𝑟𝑒</m:t>
                        </m:r>
                      </m:sub>
                    </m:sSub>
                  </m:oMath>
                </a14:m>
                <a:r>
                  <a:rPr kumimoji="1" lang="en-US" altLang="ja-JP" dirty="0"/>
                  <a:t>)</a:t>
                </a:r>
                <a:r>
                  <a:rPr kumimoji="1" lang="ja-JP" altLang="en-US" dirty="0"/>
                  <a:t>がある．</a:t>
                </a:r>
                <a:endParaRPr lang="en-US" altLang="ja-JP" dirty="0"/>
              </a:p>
              <a:p>
                <a:pPr lvl="1"/>
                <a14:m>
                  <m:oMath xmlns:m="http://schemas.openxmlformats.org/officeDocument/2006/math">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𝜎</m:t>
                        </m:r>
                      </m:e>
                      <m:sub>
                        <m:r>
                          <a:rPr kumimoji="1" lang="en-US" altLang="ja-JP" b="0" i="1" smtClean="0">
                            <a:latin typeface="Cambria Math" panose="02040503050406030204" pitchFamily="18" charset="0"/>
                          </a:rPr>
                          <m:t>𝑠h𝑎𝑟𝑒</m:t>
                        </m:r>
                      </m:sub>
                    </m:sSub>
                  </m:oMath>
                </a14:m>
                <a:r>
                  <a:rPr kumimoji="1" lang="ja-JP" altLang="en-US" dirty="0"/>
                  <a:t>は</a:t>
                </a:r>
                <a:r>
                  <a:rPr kumimoji="1" lang="en-US" altLang="ja-JP" dirty="0"/>
                  <a:t>niche size</a:t>
                </a:r>
                <a:r>
                  <a:rPr kumimoji="1" lang="ja-JP" altLang="en-US" dirty="0"/>
                  <a:t>を定義するために正確に設定する必要がある．</a:t>
                </a:r>
                <a:endParaRPr kumimoji="1" lang="en-US" altLang="ja-JP" dirty="0"/>
              </a:p>
              <a:p>
                <a:pPr lvl="1"/>
                <a14:m>
                  <m:oMath xmlns:m="http://schemas.openxmlformats.org/officeDocument/2006/math">
                    <m:r>
                      <a:rPr kumimoji="1" lang="en-US" altLang="ja-JP" b="0" i="1" smtClean="0">
                        <a:latin typeface="Cambria Math" panose="02040503050406030204" pitchFamily="18" charset="0"/>
                      </a:rPr>
                      <m:t>𝛼</m:t>
                    </m:r>
                    <m:r>
                      <a:rPr kumimoji="1" lang="en-US" altLang="ja-JP" b="0" i="1" smtClean="0">
                        <a:latin typeface="Cambria Math" panose="02040503050406030204" pitchFamily="18" charset="0"/>
                      </a:rPr>
                      <m:t>=1, 2</m:t>
                    </m:r>
                  </m:oMath>
                </a14:m>
                <a:r>
                  <a:rPr kumimoji="1" lang="ja-JP" altLang="en-US" dirty="0"/>
                  <a:t>で用いられることが多い．</a:t>
                </a:r>
                <a:endParaRPr lang="en-US" altLang="ja-JP" dirty="0"/>
              </a:p>
              <a:p>
                <a:pPr marL="0" indent="0">
                  <a:buNone/>
                </a:pPr>
                <a:endParaRPr kumimoji="1" lang="en-US" altLang="ja-JP" dirty="0"/>
              </a:p>
              <a:p>
                <a:pPr marL="0" indent="0">
                  <a:buNone/>
                </a:pPr>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𝜎</m:t>
                        </m:r>
                      </m:e>
                      <m:sub>
                        <m:r>
                          <a:rPr lang="en-US" altLang="ja-JP" b="0" i="1" smtClean="0">
                            <a:latin typeface="Cambria Math" panose="02040503050406030204" pitchFamily="18" charset="0"/>
                          </a:rPr>
                          <m:t>𝑠h𝑎𝑟𝑒</m:t>
                        </m:r>
                      </m:sub>
                    </m:sSub>
                  </m:oMath>
                </a14:m>
                <a:r>
                  <a:rPr lang="ja-JP" altLang="en-US" dirty="0"/>
                  <a:t>のパラメータの設定方法</a:t>
                </a:r>
                <a:endParaRPr lang="en-US" altLang="ja-JP" dirty="0"/>
              </a:p>
              <a:p>
                <a:pPr lvl="1"/>
                <a:r>
                  <a:rPr lang="en-US" altLang="ja-JP" dirty="0"/>
                  <a:t>Phenotypic sharing (</a:t>
                </a:r>
                <a:r>
                  <a:rPr lang="ja-JP" altLang="en-US" dirty="0"/>
                  <a:t>表現型共有</a:t>
                </a:r>
                <a:r>
                  <a:rPr lang="en-US" altLang="ja-JP" dirty="0"/>
                  <a:t>)</a:t>
                </a:r>
              </a:p>
              <a:p>
                <a:pPr lvl="1"/>
                <a:r>
                  <a:rPr lang="en-US" altLang="ja-JP" dirty="0"/>
                  <a:t>Genotypic sharing (</a:t>
                </a:r>
                <a:r>
                  <a:rPr lang="ja-JP" altLang="en-US" dirty="0"/>
                  <a:t>遺伝子型共有</a:t>
                </a:r>
                <a:r>
                  <a:rPr lang="en-US" altLang="ja-JP" dirty="0"/>
                  <a:t>)</a:t>
                </a:r>
              </a:p>
            </p:txBody>
          </p:sp>
        </mc:Choice>
        <mc:Fallback xmlns="">
          <p:sp>
            <p:nvSpPr>
              <p:cNvPr id="2" name="コンテンツ プレースホルダー 1"/>
              <p:cNvSpPr>
                <a:spLocks noGrp="1" noRot="1" noChangeAspect="1" noMove="1" noResize="1" noEditPoints="1" noAdjustHandles="1" noChangeArrowheads="1" noChangeShapeType="1" noTextEdit="1"/>
              </p:cNvSpPr>
              <p:nvPr>
                <p:ph idx="1"/>
              </p:nvPr>
            </p:nvSpPr>
            <p:spPr>
              <a:blipFill>
                <a:blip r:embed="rId2"/>
                <a:stretch>
                  <a:fillRect l="-348" t="-1746"/>
                </a:stretch>
              </a:blipFill>
            </p:spPr>
            <p:txBody>
              <a:bodyPr/>
              <a:lstStyle/>
              <a:p>
                <a:r>
                  <a:rPr lang="ja-JP" altLang="en-US">
                    <a:noFill/>
                  </a:rPr>
                  <a:t> </a:t>
                </a:r>
              </a:p>
            </p:txBody>
          </p:sp>
        </mc:Fallback>
      </mc:AlternateContent>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Parameter Setting (1/3)</a:t>
            </a:r>
            <a:endParaRPr lang="ja-JP" altLang="en-US" sz="4000" dirty="0">
              <a:latin typeface="Times New Roman" panose="02020603050405020304" pitchFamily="18" charset="0"/>
              <a:cs typeface="Times New Roman" panose="02020603050405020304" pitchFamily="18" charset="0"/>
            </a:endParaRPr>
          </a:p>
        </p:txBody>
      </p:sp>
      <p:sp>
        <p:nvSpPr>
          <p:cNvPr id="4" name="スライド番号プレースホルダー 3">
            <a:extLst>
              <a:ext uri="{FF2B5EF4-FFF2-40B4-BE49-F238E27FC236}">
                <a16:creationId xmlns:a16="http://schemas.microsoft.com/office/drawing/2014/main" id="{412BDA6D-3819-4629-83BF-CDAB2D03BE6E}"/>
              </a:ext>
            </a:extLst>
          </p:cNvPr>
          <p:cNvSpPr>
            <a:spLocks noGrp="1"/>
          </p:cNvSpPr>
          <p:nvPr>
            <p:ph type="sldNum" sz="quarter" idx="12"/>
          </p:nvPr>
        </p:nvSpPr>
        <p:spPr/>
        <p:txBody>
          <a:bodyPr/>
          <a:lstStyle/>
          <a:p>
            <a:fld id="{99DF5C98-EF8B-447E-823A-AAFC179F57D7}" type="slidenum">
              <a:rPr kumimoji="1" lang="ja-JP" altLang="en-US" smtClean="0"/>
              <a:t>12</a:t>
            </a:fld>
            <a:endParaRPr kumimoji="1" lang="ja-JP" altLang="en-US"/>
          </a:p>
        </p:txBody>
      </p:sp>
    </p:spTree>
    <p:extLst>
      <p:ext uri="{BB962C8B-B14F-4D97-AF65-F5344CB8AC3E}">
        <p14:creationId xmlns:p14="http://schemas.microsoft.com/office/powerpoint/2010/main" val="4180701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45127" y="1118619"/>
            <a:ext cx="10515600" cy="4890600"/>
          </a:xfrm>
        </p:spPr>
        <p:txBody>
          <a:bodyPr/>
          <a:lstStyle/>
          <a:p>
            <a:pPr marL="0" indent="0">
              <a:buNone/>
            </a:pPr>
            <a:r>
              <a:rPr lang="en-US" altLang="ja-JP" dirty="0"/>
              <a:t>Phenotypic sharing (</a:t>
            </a:r>
            <a:r>
              <a:rPr lang="ja-JP" altLang="en-US" dirty="0"/>
              <a:t>表現型共有</a:t>
            </a:r>
            <a:r>
              <a:rPr lang="en-US" altLang="ja-JP" dirty="0"/>
              <a:t>)</a:t>
            </a:r>
          </a:p>
          <a:p>
            <a:pPr lvl="1">
              <a:buFont typeface="メイリオ" panose="020B0604030504040204" pitchFamily="50" charset="-128"/>
              <a:buChar char="–"/>
            </a:pPr>
            <a:r>
              <a:rPr lang="en-US" altLang="ja-JP" dirty="0"/>
              <a:t>2</a:t>
            </a:r>
            <a:r>
              <a:rPr lang="ja-JP" altLang="en-US" dirty="0" err="1"/>
              <a:t>つの</a:t>
            </a:r>
            <a:r>
              <a:rPr lang="ja-JP" altLang="en-US" dirty="0"/>
              <a:t>決定変数ベクトルのユークリッド距離</a:t>
            </a:r>
            <a:endParaRPr lang="en-US" altLang="ja-JP" dirty="0"/>
          </a:p>
          <a:p>
            <a:pPr lvl="1">
              <a:buFont typeface="メイリオ" panose="020B0604030504040204" pitchFamily="50" charset="-128"/>
              <a:buChar char="–"/>
            </a:pPr>
            <a:endParaRPr lang="en-US" altLang="ja-JP" dirty="0"/>
          </a:p>
        </p:txBody>
      </p:sp>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Parameter Setting (2/3)</a:t>
            </a:r>
            <a:endParaRPr lang="ja-JP" altLang="en-US" sz="40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テキスト ボックス 3"/>
              <p:cNvSpPr txBox="1"/>
              <p:nvPr/>
            </p:nvSpPr>
            <p:spPr>
              <a:xfrm>
                <a:off x="2876578" y="5497918"/>
                <a:ext cx="6255687" cy="136537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800" b="0" i="1" smtClean="0">
                              <a:latin typeface="Cambria Math" panose="02040503050406030204" pitchFamily="18" charset="0"/>
                            </a:rPr>
                          </m:ctrlPr>
                        </m:sSubPr>
                        <m:e>
                          <m:r>
                            <a:rPr kumimoji="1" lang="en-US" altLang="ja-JP" sz="2800" b="0" i="1" smtClean="0">
                              <a:latin typeface="Cambria Math" panose="02040503050406030204" pitchFamily="18" charset="0"/>
                            </a:rPr>
                            <m:t>𝜎</m:t>
                          </m:r>
                        </m:e>
                        <m:sub>
                          <m:r>
                            <a:rPr kumimoji="1" lang="en-US" altLang="ja-JP" sz="2800" b="0" i="1" smtClean="0">
                              <a:latin typeface="Cambria Math" panose="02040503050406030204" pitchFamily="18" charset="0"/>
                            </a:rPr>
                            <m:t>𝑠h𝑎𝑟𝑒</m:t>
                          </m:r>
                        </m:sub>
                      </m:sSub>
                      <m:r>
                        <a:rPr kumimoji="1" lang="en-US" altLang="ja-JP" sz="2800" b="0" i="0" smtClean="0">
                          <a:latin typeface="Cambria Math" panose="02040503050406030204" pitchFamily="18" charset="0"/>
                        </a:rPr>
                        <m:t>=</m:t>
                      </m:r>
                      <m:f>
                        <m:fPr>
                          <m:type m:val="lin"/>
                          <m:ctrlPr>
                            <a:rPr kumimoji="1" lang="en-US" altLang="ja-JP" sz="2800" b="0" i="1" smtClean="0">
                              <a:latin typeface="Cambria Math" panose="02040503050406030204" pitchFamily="18" charset="0"/>
                            </a:rPr>
                          </m:ctrlPr>
                        </m:fPr>
                        <m:num>
                          <m:rad>
                            <m:radPr>
                              <m:degHide m:val="on"/>
                              <m:ctrlPr>
                                <a:rPr lang="en-US" altLang="ja-JP" sz="2800" i="1">
                                  <a:latin typeface="Cambria Math" panose="02040503050406030204" pitchFamily="18" charset="0"/>
                                </a:rPr>
                              </m:ctrlPr>
                            </m:radPr>
                            <m:deg/>
                            <m:e>
                              <m:nary>
                                <m:naryPr>
                                  <m:chr m:val="∑"/>
                                  <m:limLoc m:val="subSup"/>
                                  <m:ctrlPr>
                                    <a:rPr lang="en-US" altLang="ja-JP" sz="2800" i="1">
                                      <a:latin typeface="Cambria Math" panose="02040503050406030204" pitchFamily="18" charset="0"/>
                                    </a:rPr>
                                  </m:ctrlPr>
                                </m:naryPr>
                                <m:sub>
                                  <m:r>
                                    <m:rPr>
                                      <m:brk m:alnAt="1"/>
                                    </m:rPr>
                                    <a:rPr lang="en-US" altLang="ja-JP" sz="2800" i="1">
                                      <a:latin typeface="Cambria Math" panose="02040503050406030204" pitchFamily="18" charset="0"/>
                                    </a:rPr>
                                    <m:t>𝑘</m:t>
                                  </m:r>
                                  <m:r>
                                    <a:rPr lang="en-US" altLang="ja-JP" sz="2800" i="1">
                                      <a:latin typeface="Cambria Math" panose="02040503050406030204" pitchFamily="18" charset="0"/>
                                    </a:rPr>
                                    <m:t>=1</m:t>
                                  </m:r>
                                </m:sub>
                                <m:sup>
                                  <m:r>
                                    <a:rPr lang="en-US" altLang="ja-JP" sz="2800" i="1">
                                      <a:latin typeface="Cambria Math" panose="02040503050406030204" pitchFamily="18" charset="0"/>
                                    </a:rPr>
                                    <m:t>𝑛</m:t>
                                  </m:r>
                                </m:sup>
                                <m:e>
                                  <m:sSup>
                                    <m:sSupPr>
                                      <m:ctrlPr>
                                        <a:rPr lang="en-US" altLang="ja-JP" sz="2800" i="1">
                                          <a:latin typeface="Cambria Math" panose="02040503050406030204" pitchFamily="18" charset="0"/>
                                        </a:rPr>
                                      </m:ctrlPr>
                                    </m:sSupPr>
                                    <m:e>
                                      <m:r>
                                        <a:rPr lang="en-US" altLang="ja-JP" sz="2800" i="1">
                                          <a:latin typeface="Cambria Math" panose="02040503050406030204" pitchFamily="18" charset="0"/>
                                        </a:rPr>
                                        <m:t>(</m:t>
                                      </m:r>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𝑥</m:t>
                                          </m:r>
                                        </m:e>
                                        <m:sub>
                                          <m:r>
                                            <a:rPr lang="en-US" altLang="ja-JP" sz="2800" i="1">
                                              <a:latin typeface="Cambria Math" panose="02040503050406030204" pitchFamily="18" charset="0"/>
                                            </a:rPr>
                                            <m:t>𝑘</m:t>
                                          </m:r>
                                        </m:sub>
                                        <m:sup>
                                          <m:d>
                                            <m:dPr>
                                              <m:ctrlPr>
                                                <a:rPr lang="en-US" altLang="ja-JP" sz="2800" i="1">
                                                  <a:latin typeface="Cambria Math" panose="02040503050406030204" pitchFamily="18" charset="0"/>
                                                </a:rPr>
                                              </m:ctrlPr>
                                            </m:dPr>
                                            <m:e>
                                              <m:r>
                                                <a:rPr lang="en-US" altLang="ja-JP" sz="2800" i="1">
                                                  <a:latin typeface="Cambria Math" panose="02040503050406030204" pitchFamily="18" charset="0"/>
                                                </a:rPr>
                                                <m:t>𝑢</m:t>
                                              </m:r>
                                            </m:e>
                                          </m:d>
                                        </m:sup>
                                      </m:sSubSup>
                                      <m:r>
                                        <a:rPr lang="en-US" altLang="ja-JP" sz="2800" i="1">
                                          <a:latin typeface="Cambria Math" panose="02040503050406030204" pitchFamily="18" charset="0"/>
                                        </a:rPr>
                                        <m:t>−</m:t>
                                      </m:r>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𝑥</m:t>
                                          </m:r>
                                        </m:e>
                                        <m:sub>
                                          <m:r>
                                            <a:rPr lang="en-US" altLang="ja-JP" sz="2800" i="1">
                                              <a:latin typeface="Cambria Math" panose="02040503050406030204" pitchFamily="18" charset="0"/>
                                            </a:rPr>
                                            <m:t>𝑘</m:t>
                                          </m:r>
                                        </m:sub>
                                        <m:sup>
                                          <m:r>
                                            <a:rPr lang="en-US" altLang="ja-JP" sz="2800" i="1">
                                              <a:latin typeface="Cambria Math" panose="02040503050406030204" pitchFamily="18" charset="0"/>
                                            </a:rPr>
                                            <m:t>(</m:t>
                                          </m:r>
                                          <m:r>
                                            <a:rPr lang="en-US" altLang="ja-JP" sz="2800" i="1">
                                              <a:latin typeface="Cambria Math" panose="02040503050406030204" pitchFamily="18" charset="0"/>
                                            </a:rPr>
                                            <m:t>𝐿</m:t>
                                          </m:r>
                                          <m:r>
                                            <a:rPr lang="en-US" altLang="ja-JP" sz="2800" i="1">
                                              <a:latin typeface="Cambria Math" panose="02040503050406030204" pitchFamily="18" charset="0"/>
                                            </a:rPr>
                                            <m:t>)</m:t>
                                          </m:r>
                                        </m:sup>
                                      </m:sSubSup>
                                      <m:r>
                                        <a:rPr lang="en-US" altLang="ja-JP" sz="2800" i="1">
                                          <a:latin typeface="Cambria Math" panose="02040503050406030204" pitchFamily="18" charset="0"/>
                                        </a:rPr>
                                        <m:t>)</m:t>
                                      </m:r>
                                    </m:e>
                                    <m:sup>
                                      <m:r>
                                        <a:rPr lang="en-US" altLang="ja-JP" sz="2800" i="1">
                                          <a:latin typeface="Cambria Math" panose="02040503050406030204" pitchFamily="18" charset="0"/>
                                        </a:rPr>
                                        <m:t>2</m:t>
                                      </m:r>
                                    </m:sup>
                                  </m:sSup>
                                </m:e>
                              </m:nary>
                              <m:r>
                                <m:rPr>
                                  <m:nor/>
                                </m:rPr>
                                <a:rPr lang="ja-JP" altLang="en-US" sz="2800" dirty="0"/>
                                <m:t> </m:t>
                              </m:r>
                            </m:e>
                          </m:rad>
                          <m:r>
                            <m:rPr>
                              <m:nor/>
                            </m:rPr>
                            <a:rPr lang="ja-JP" altLang="en-US" sz="2800" dirty="0"/>
                            <m:t> </m:t>
                          </m:r>
                        </m:num>
                        <m:den>
                          <m:r>
                            <a:rPr kumimoji="1" lang="en-US" altLang="ja-JP" sz="2800" b="0" i="1" smtClean="0">
                              <a:latin typeface="Cambria Math" panose="02040503050406030204" pitchFamily="18" charset="0"/>
                            </a:rPr>
                            <m:t>2</m:t>
                          </m:r>
                          <m:rad>
                            <m:radPr>
                              <m:ctrlPr>
                                <a:rPr kumimoji="1" lang="en-US" altLang="ja-JP" sz="2800" b="0" i="1" smtClean="0">
                                  <a:latin typeface="Cambria Math" panose="02040503050406030204" pitchFamily="18" charset="0"/>
                                </a:rPr>
                              </m:ctrlPr>
                            </m:radPr>
                            <m:deg>
                              <m:r>
                                <m:rPr>
                                  <m:brk m:alnAt="7"/>
                                </m:rPr>
                                <a:rPr kumimoji="1" lang="en-US" altLang="ja-JP" sz="2800" b="0" i="1" smtClean="0">
                                  <a:latin typeface="Cambria Math" panose="02040503050406030204" pitchFamily="18" charset="0"/>
                                </a:rPr>
                                <m:t>𝑛</m:t>
                              </m:r>
                            </m:deg>
                            <m:e>
                              <m:r>
                                <a:rPr kumimoji="1" lang="en-US" altLang="ja-JP" sz="2800" b="0" i="1" smtClean="0">
                                  <a:latin typeface="Cambria Math" panose="02040503050406030204" pitchFamily="18" charset="0"/>
                                </a:rPr>
                                <m:t>𝑞</m:t>
                              </m:r>
                            </m:e>
                          </m:rad>
                        </m:den>
                      </m:f>
                    </m:oMath>
                  </m:oMathPara>
                </a14:m>
                <a:endParaRPr kumimoji="1" lang="ja-JP" altLang="en-US" sz="2800" dirty="0"/>
              </a:p>
            </p:txBody>
          </p:sp>
        </mc:Choice>
        <mc:Fallback xmlns="">
          <p:sp>
            <p:nvSpPr>
              <p:cNvPr id="4" name="テキスト ボックス 3"/>
              <p:cNvSpPr txBox="1">
                <a:spLocks noRot="1" noChangeAspect="1" noMove="1" noResize="1" noEditPoints="1" noAdjustHandles="1" noChangeArrowheads="1" noChangeShapeType="1" noTextEdit="1"/>
              </p:cNvSpPr>
              <p:nvPr/>
            </p:nvSpPr>
            <p:spPr>
              <a:xfrm>
                <a:off x="2876578" y="5497918"/>
                <a:ext cx="6255687" cy="1365374"/>
              </a:xfrm>
              <a:prstGeom prst="rect">
                <a:avLst/>
              </a:prstGeom>
              <a:blipFill>
                <a:blip r:embed="rId2"/>
                <a:stretch>
                  <a:fillRect/>
                </a:stretch>
              </a:blipFill>
            </p:spPr>
            <p:txBody>
              <a:bodyPr/>
              <a:lstStyle/>
              <a:p>
                <a:r>
                  <a:rPr lang="ja-JP" altLang="en-US">
                    <a:noFill/>
                  </a:rPr>
                  <a:t> </a:t>
                </a:r>
              </a:p>
            </p:txBody>
          </p:sp>
        </mc:Fallback>
      </mc:AlternateContent>
      <p:sp>
        <p:nvSpPr>
          <p:cNvPr id="5" name="コンテンツ プレースホルダー 1"/>
          <p:cNvSpPr txBox="1">
            <a:spLocks/>
          </p:cNvSpPr>
          <p:nvPr/>
        </p:nvSpPr>
        <p:spPr>
          <a:xfrm>
            <a:off x="341831" y="3141342"/>
            <a:ext cx="11502640" cy="2726984"/>
          </a:xfrm>
          <a:prstGeom prst="rect">
            <a:avLst/>
          </a:prstGeom>
        </p:spPr>
        <p:txBody>
          <a:bodyPr vert="horz" lIns="91440" tIns="45720" rIns="91440" bIns="45720" rtlCol="0">
            <a:normAutofit/>
          </a:bodyPr>
          <a:lstStyle>
            <a:lvl1pPr marL="128588" indent="-128588" algn="l" defTabSz="514350" rtl="0" eaLnBrk="1" latinLnBrk="0" hangingPunct="1">
              <a:lnSpc>
                <a:spcPct val="90000"/>
              </a:lnSpc>
              <a:spcBef>
                <a:spcPts val="563"/>
              </a:spcBef>
              <a:buFont typeface="Wingdings 2" pitchFamily="18" charset="2"/>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385763" indent="-128588" algn="l" defTabSz="514350" rtl="0" eaLnBrk="1" latinLnBrk="0" hangingPunct="1">
              <a:lnSpc>
                <a:spcPct val="90000"/>
              </a:lnSpc>
              <a:spcBef>
                <a:spcPts val="281"/>
              </a:spcBef>
              <a:buFont typeface="Wingdings" panose="05000000000000000000" pitchFamily="2" charset="2"/>
              <a:buChar char="Ø"/>
              <a:defRPr kumimoji="1" sz="2400" kern="1200">
                <a:solidFill>
                  <a:schemeClr val="tx1"/>
                </a:solidFill>
                <a:latin typeface="メイリオ" panose="020B0604030504040204" pitchFamily="50" charset="-128"/>
                <a:ea typeface="メイリオ" panose="020B0604030504040204" pitchFamily="50" charset="-128"/>
                <a:cs typeface="+mn-cs"/>
              </a:defRPr>
            </a:lvl2pPr>
            <a:lvl3pPr marL="642938" indent="-128588" algn="l" defTabSz="514350" rtl="0" eaLnBrk="1" latinLnBrk="0" hangingPunct="1">
              <a:lnSpc>
                <a:spcPct val="90000"/>
              </a:lnSpc>
              <a:spcBef>
                <a:spcPts val="281"/>
              </a:spcBef>
              <a:buFont typeface="Wingdings" panose="05000000000000000000" pitchFamily="2" charset="2"/>
              <a:buChar char="Ø"/>
              <a:defRPr kumimoji="1" sz="2000" kern="1200">
                <a:solidFill>
                  <a:schemeClr val="tx1"/>
                </a:solidFill>
                <a:latin typeface="メイリオ" panose="020B0604030504040204" pitchFamily="50" charset="-128"/>
                <a:ea typeface="メイリオ" panose="020B0604030504040204" pitchFamily="50" charset="-128"/>
                <a:cs typeface="+mn-cs"/>
              </a:defRPr>
            </a:lvl3pPr>
            <a:lvl4pPr marL="900113"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4pPr>
            <a:lvl5pPr marL="1157288"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a:lstStyle>
          <a:p>
            <a:pPr marL="0" indent="0">
              <a:buFont typeface="Wingdings 2" pitchFamily="18" charset="2"/>
              <a:buNone/>
            </a:pPr>
            <a:r>
              <a:rPr lang="ja-JP" altLang="en-US" dirty="0"/>
              <a:t>半径</a:t>
            </a:r>
            <a:r>
              <a:rPr lang="en-US" altLang="ja-JP" dirty="0"/>
              <a:t>r</a:t>
            </a:r>
            <a:r>
              <a:rPr lang="ja-JP" altLang="en-US" dirty="0"/>
              <a:t>の</a:t>
            </a:r>
            <a:r>
              <a:rPr lang="en-US" altLang="ja-JP" dirty="0"/>
              <a:t>n</a:t>
            </a:r>
            <a:r>
              <a:rPr lang="ja-JP" altLang="en-US" dirty="0"/>
              <a:t>次元の超球を</a:t>
            </a:r>
            <a:r>
              <a:rPr lang="en-US" altLang="ja-JP" dirty="0"/>
              <a:t>q</a:t>
            </a:r>
            <a:r>
              <a:rPr lang="ja-JP" altLang="en-US" dirty="0"/>
              <a:t>個の最適な等分に分割しないといけないとき</a:t>
            </a:r>
            <a:endParaRPr lang="en-US" altLang="ja-JP" dirty="0"/>
          </a:p>
        </p:txBody>
      </p:sp>
      <mc:AlternateContent xmlns:mc="http://schemas.openxmlformats.org/markup-compatibility/2006" xmlns:a14="http://schemas.microsoft.com/office/drawing/2010/main">
        <mc:Choice Requires="a14">
          <p:sp>
            <p:nvSpPr>
              <p:cNvPr id="6" name="テキスト ボックス 5"/>
              <p:cNvSpPr txBox="1"/>
              <p:nvPr/>
            </p:nvSpPr>
            <p:spPr>
              <a:xfrm>
                <a:off x="2640254" y="3589059"/>
                <a:ext cx="2900538" cy="5232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kumimoji="1" lang="en-US" altLang="ja-JP" sz="2800" b="0" i="1" smtClean="0">
                          <a:latin typeface="Cambria Math" panose="02040503050406030204" pitchFamily="18" charset="0"/>
                        </a:rPr>
                        <m:t>𝑞</m:t>
                      </m:r>
                      <m:d>
                        <m:dPr>
                          <m:ctrlPr>
                            <a:rPr kumimoji="1" lang="en-US" altLang="ja-JP" sz="2800" b="0" i="1" smtClean="0">
                              <a:latin typeface="Cambria Math" panose="02040503050406030204" pitchFamily="18" charset="0"/>
                            </a:rPr>
                          </m:ctrlPr>
                        </m:dPr>
                        <m:e>
                          <m:sSubSup>
                            <m:sSubSupPr>
                              <m:ctrlPr>
                                <a:rPr kumimoji="1" lang="en-US" altLang="ja-JP" sz="2800" b="0" i="1" smtClean="0">
                                  <a:latin typeface="Cambria Math" panose="02040503050406030204" pitchFamily="18" charset="0"/>
                                </a:rPr>
                              </m:ctrlPr>
                            </m:sSubSupPr>
                            <m:e>
                              <m:r>
                                <a:rPr kumimoji="1" lang="en-US" altLang="ja-JP" sz="2800" b="0" i="1" smtClean="0">
                                  <a:latin typeface="Cambria Math" panose="02040503050406030204" pitchFamily="18" charset="0"/>
                                </a:rPr>
                                <m:t>𝑐</m:t>
                              </m:r>
                              <m:r>
                                <a:rPr kumimoji="1" lang="en-US" altLang="ja-JP" sz="2800" b="0" i="1" smtClean="0">
                                  <a:latin typeface="Cambria Math" panose="02040503050406030204" pitchFamily="18" charset="0"/>
                                </a:rPr>
                                <m:t>𝜎</m:t>
                              </m:r>
                            </m:e>
                            <m:sub>
                              <m:r>
                                <a:rPr kumimoji="1" lang="en-US" altLang="ja-JP" sz="2800" b="0" i="1" smtClean="0">
                                  <a:latin typeface="Cambria Math" panose="02040503050406030204" pitchFamily="18" charset="0"/>
                                </a:rPr>
                                <m:t>𝑠h𝑎𝑟𝑒</m:t>
                              </m:r>
                            </m:sub>
                            <m:sup>
                              <m:r>
                                <a:rPr kumimoji="1" lang="en-US" altLang="ja-JP" sz="2800" b="0" i="1" smtClean="0">
                                  <a:latin typeface="Cambria Math" panose="02040503050406030204" pitchFamily="18" charset="0"/>
                                </a:rPr>
                                <m:t>𝑛</m:t>
                              </m:r>
                            </m:sup>
                          </m:sSubSup>
                        </m:e>
                      </m:d>
                      <m:r>
                        <a:rPr kumimoji="1" lang="en-US" altLang="ja-JP" sz="2800" b="0" i="1" smtClean="0">
                          <a:latin typeface="Cambria Math" panose="02040503050406030204" pitchFamily="18" charset="0"/>
                        </a:rPr>
                        <m:t>=</m:t>
                      </m:r>
                      <m:r>
                        <a:rPr kumimoji="1" lang="en-US" altLang="ja-JP" sz="2800" b="0" i="1" smtClean="0">
                          <a:latin typeface="Cambria Math" panose="02040503050406030204" pitchFamily="18" charset="0"/>
                        </a:rPr>
                        <m:t>𝑐</m:t>
                      </m:r>
                      <m:sSup>
                        <m:sSupPr>
                          <m:ctrlPr>
                            <a:rPr kumimoji="1" lang="en-US" altLang="ja-JP" sz="2800" b="0" i="1" smtClean="0">
                              <a:latin typeface="Cambria Math" panose="02040503050406030204" pitchFamily="18" charset="0"/>
                            </a:rPr>
                          </m:ctrlPr>
                        </m:sSupPr>
                        <m:e>
                          <m:r>
                            <a:rPr kumimoji="1" lang="en-US" altLang="ja-JP" sz="2800" b="0" i="1" smtClean="0">
                              <a:latin typeface="Cambria Math" panose="02040503050406030204" pitchFamily="18" charset="0"/>
                            </a:rPr>
                            <m:t>𝑟</m:t>
                          </m:r>
                        </m:e>
                        <m:sup>
                          <m:r>
                            <a:rPr kumimoji="1" lang="en-US" altLang="ja-JP" sz="2800" b="0" i="1" smtClean="0">
                              <a:latin typeface="Cambria Math" panose="02040503050406030204" pitchFamily="18" charset="0"/>
                            </a:rPr>
                            <m:t>𝑛</m:t>
                          </m:r>
                        </m:sup>
                      </m:sSup>
                    </m:oMath>
                  </m:oMathPara>
                </a14:m>
                <a:endParaRPr kumimoji="1" lang="ja-JP" altLang="en-US" sz="2800" dirty="0"/>
              </a:p>
            </p:txBody>
          </p:sp>
        </mc:Choice>
        <mc:Fallback xmlns="">
          <p:sp>
            <p:nvSpPr>
              <p:cNvPr id="6" name="テキスト ボックス 5"/>
              <p:cNvSpPr txBox="1">
                <a:spLocks noRot="1" noChangeAspect="1" noMove="1" noResize="1" noEditPoints="1" noAdjustHandles="1" noChangeArrowheads="1" noChangeShapeType="1" noTextEdit="1"/>
              </p:cNvSpPr>
              <p:nvPr/>
            </p:nvSpPr>
            <p:spPr>
              <a:xfrm>
                <a:off x="2640254" y="3589059"/>
                <a:ext cx="2900538" cy="523220"/>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7" name="テキスト ボックス 6"/>
              <p:cNvSpPr txBox="1"/>
              <p:nvPr/>
            </p:nvSpPr>
            <p:spPr>
              <a:xfrm>
                <a:off x="6715569" y="3587476"/>
                <a:ext cx="2560060" cy="52463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800" b="0" i="1" smtClean="0">
                              <a:latin typeface="Cambria Math" panose="02040503050406030204" pitchFamily="18" charset="0"/>
                            </a:rPr>
                          </m:ctrlPr>
                        </m:sSubPr>
                        <m:e>
                          <m:r>
                            <a:rPr kumimoji="1" lang="en-US" altLang="ja-JP" sz="2800" b="0" i="1" smtClean="0">
                              <a:latin typeface="Cambria Math" panose="02040503050406030204" pitchFamily="18" charset="0"/>
                            </a:rPr>
                            <m:t>𝜎</m:t>
                          </m:r>
                        </m:e>
                        <m:sub>
                          <m:r>
                            <a:rPr kumimoji="1" lang="en-US" altLang="ja-JP" sz="2800" b="0" i="1" smtClean="0">
                              <a:latin typeface="Cambria Math" panose="02040503050406030204" pitchFamily="18" charset="0"/>
                            </a:rPr>
                            <m:t>𝑠h𝑎𝑟𝑒</m:t>
                          </m:r>
                        </m:sub>
                      </m:sSub>
                      <m:r>
                        <a:rPr kumimoji="1" lang="en-US" altLang="ja-JP" sz="2800" b="0" i="1" smtClean="0">
                          <a:latin typeface="Cambria Math" panose="02040503050406030204" pitchFamily="18" charset="0"/>
                        </a:rPr>
                        <m:t>=</m:t>
                      </m:r>
                      <m:f>
                        <m:fPr>
                          <m:type m:val="lin"/>
                          <m:ctrlPr>
                            <a:rPr kumimoji="1" lang="en-US" altLang="ja-JP" sz="2800" b="0" i="1" smtClean="0">
                              <a:latin typeface="Cambria Math" panose="02040503050406030204" pitchFamily="18" charset="0"/>
                            </a:rPr>
                          </m:ctrlPr>
                        </m:fPr>
                        <m:num>
                          <m:r>
                            <a:rPr kumimoji="1" lang="en-US" altLang="ja-JP" sz="2800" b="0" i="1" smtClean="0">
                              <a:latin typeface="Cambria Math" panose="02040503050406030204" pitchFamily="18" charset="0"/>
                            </a:rPr>
                            <m:t>𝑟</m:t>
                          </m:r>
                        </m:num>
                        <m:den>
                          <m:rad>
                            <m:radPr>
                              <m:ctrlPr>
                                <a:rPr kumimoji="1" lang="en-US" altLang="ja-JP" sz="2800" b="0" i="1" smtClean="0">
                                  <a:latin typeface="Cambria Math" panose="02040503050406030204" pitchFamily="18" charset="0"/>
                                </a:rPr>
                              </m:ctrlPr>
                            </m:radPr>
                            <m:deg>
                              <m:r>
                                <m:rPr>
                                  <m:brk m:alnAt="7"/>
                                </m:rPr>
                                <a:rPr kumimoji="1" lang="en-US" altLang="ja-JP" sz="2800" b="0" i="1" smtClean="0">
                                  <a:latin typeface="Cambria Math" panose="02040503050406030204" pitchFamily="18" charset="0"/>
                                </a:rPr>
                                <m:t>𝑛</m:t>
                              </m:r>
                            </m:deg>
                            <m:e>
                              <m:r>
                                <a:rPr kumimoji="1" lang="en-US" altLang="ja-JP" sz="2800" b="0" i="1" smtClean="0">
                                  <a:latin typeface="Cambria Math" panose="02040503050406030204" pitchFamily="18" charset="0"/>
                                </a:rPr>
                                <m:t>𝑞</m:t>
                              </m:r>
                            </m:e>
                          </m:rad>
                        </m:den>
                      </m:f>
                    </m:oMath>
                  </m:oMathPara>
                </a14:m>
                <a:endParaRPr kumimoji="1" lang="ja-JP" altLang="en-US" sz="2800" dirty="0"/>
              </a:p>
            </p:txBody>
          </p:sp>
        </mc:Choice>
        <mc:Fallback xmlns="">
          <p:sp>
            <p:nvSpPr>
              <p:cNvPr id="7" name="テキスト ボックス 6"/>
              <p:cNvSpPr txBox="1">
                <a:spLocks noRot="1" noChangeAspect="1" noMove="1" noResize="1" noEditPoints="1" noAdjustHandles="1" noChangeArrowheads="1" noChangeShapeType="1" noTextEdit="1"/>
              </p:cNvSpPr>
              <p:nvPr/>
            </p:nvSpPr>
            <p:spPr>
              <a:xfrm>
                <a:off x="6715569" y="3587476"/>
                <a:ext cx="2560060" cy="524631"/>
              </a:xfrm>
              <a:prstGeom prst="rect">
                <a:avLst/>
              </a:prstGeom>
              <a:blipFill>
                <a:blip r:embed="rId4"/>
                <a:stretch>
                  <a:fillRect/>
                </a:stretch>
              </a:blipFill>
            </p:spPr>
            <p:txBody>
              <a:bodyPr/>
              <a:lstStyle/>
              <a:p>
                <a:r>
                  <a:rPr lang="ja-JP" altLang="en-US">
                    <a:noFill/>
                  </a:rPr>
                  <a:t> </a:t>
                </a:r>
              </a:p>
            </p:txBody>
          </p:sp>
        </mc:Fallback>
      </mc:AlternateContent>
      <p:sp>
        <p:nvSpPr>
          <p:cNvPr id="8" name="テキスト ボックス 7"/>
          <p:cNvSpPr txBox="1"/>
          <p:nvPr/>
        </p:nvSpPr>
        <p:spPr>
          <a:xfrm>
            <a:off x="5853499" y="3587476"/>
            <a:ext cx="498855" cy="523220"/>
          </a:xfrm>
          <a:prstGeom prst="rect">
            <a:avLst/>
          </a:prstGeom>
          <a:noFill/>
        </p:spPr>
        <p:txBody>
          <a:bodyPr wrap="none" rtlCol="0">
            <a:spAutoFit/>
          </a:bodyPr>
          <a:lstStyle/>
          <a:p>
            <a:r>
              <a:rPr kumimoji="1" lang="en-US" altLang="ja-JP" sz="2800" dirty="0"/>
              <a:t>or</a:t>
            </a:r>
            <a:endParaRPr kumimoji="1" lang="ja-JP" altLang="en-US" sz="2800" dirty="0"/>
          </a:p>
        </p:txBody>
      </p:sp>
      <p:sp>
        <p:nvSpPr>
          <p:cNvPr id="9" name="コンテンツ プレースホルダー 1"/>
          <p:cNvSpPr txBox="1">
            <a:spLocks/>
          </p:cNvSpPr>
          <p:nvPr/>
        </p:nvSpPr>
        <p:spPr>
          <a:xfrm>
            <a:off x="372036" y="4160259"/>
            <a:ext cx="11502640" cy="2726984"/>
          </a:xfrm>
          <a:prstGeom prst="rect">
            <a:avLst/>
          </a:prstGeom>
        </p:spPr>
        <p:txBody>
          <a:bodyPr vert="horz" lIns="91440" tIns="45720" rIns="91440" bIns="45720" rtlCol="0">
            <a:normAutofit/>
          </a:bodyPr>
          <a:lstStyle>
            <a:lvl1pPr marL="128588" indent="-128588" algn="l" defTabSz="514350" rtl="0" eaLnBrk="1" latinLnBrk="0" hangingPunct="1">
              <a:lnSpc>
                <a:spcPct val="90000"/>
              </a:lnSpc>
              <a:spcBef>
                <a:spcPts val="563"/>
              </a:spcBef>
              <a:buFont typeface="Wingdings 2" pitchFamily="18" charset="2"/>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385763" indent="-128588" algn="l" defTabSz="514350" rtl="0" eaLnBrk="1" latinLnBrk="0" hangingPunct="1">
              <a:lnSpc>
                <a:spcPct val="90000"/>
              </a:lnSpc>
              <a:spcBef>
                <a:spcPts val="281"/>
              </a:spcBef>
              <a:buFont typeface="Wingdings" panose="05000000000000000000" pitchFamily="2" charset="2"/>
              <a:buChar char="Ø"/>
              <a:defRPr kumimoji="1" sz="2400" kern="1200">
                <a:solidFill>
                  <a:schemeClr val="tx1"/>
                </a:solidFill>
                <a:latin typeface="メイリオ" panose="020B0604030504040204" pitchFamily="50" charset="-128"/>
                <a:ea typeface="メイリオ" panose="020B0604030504040204" pitchFamily="50" charset="-128"/>
                <a:cs typeface="+mn-cs"/>
              </a:defRPr>
            </a:lvl2pPr>
            <a:lvl3pPr marL="642938" indent="-128588" algn="l" defTabSz="514350" rtl="0" eaLnBrk="1" latinLnBrk="0" hangingPunct="1">
              <a:lnSpc>
                <a:spcPct val="90000"/>
              </a:lnSpc>
              <a:spcBef>
                <a:spcPts val="281"/>
              </a:spcBef>
              <a:buFont typeface="Wingdings" panose="05000000000000000000" pitchFamily="2" charset="2"/>
              <a:buChar char="Ø"/>
              <a:defRPr kumimoji="1" sz="2000" kern="1200">
                <a:solidFill>
                  <a:schemeClr val="tx1"/>
                </a:solidFill>
                <a:latin typeface="メイリオ" panose="020B0604030504040204" pitchFamily="50" charset="-128"/>
                <a:ea typeface="メイリオ" panose="020B0604030504040204" pitchFamily="50" charset="-128"/>
                <a:cs typeface="+mn-cs"/>
              </a:defRPr>
            </a:lvl3pPr>
            <a:lvl4pPr marL="900113"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4pPr>
            <a:lvl5pPr marL="1157288"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a:lstStyle>
          <a:p>
            <a:pPr marL="0" indent="0">
              <a:buFont typeface="Wingdings 2" pitchFamily="18" charset="2"/>
              <a:buNone/>
            </a:pPr>
            <a:r>
              <a:rPr lang="ja-JP" altLang="en-US" dirty="0"/>
              <a:t>また，</a:t>
            </a:r>
            <a:endParaRPr lang="en-US" altLang="ja-JP" dirty="0"/>
          </a:p>
        </p:txBody>
      </p:sp>
      <mc:AlternateContent xmlns:mc="http://schemas.openxmlformats.org/markup-compatibility/2006" xmlns:a14="http://schemas.microsoft.com/office/drawing/2010/main">
        <mc:Choice Requires="a14">
          <p:sp>
            <p:nvSpPr>
              <p:cNvPr id="10" name="テキスト ボックス 9"/>
              <p:cNvSpPr txBox="1"/>
              <p:nvPr/>
            </p:nvSpPr>
            <p:spPr>
              <a:xfrm>
                <a:off x="3204672" y="4160181"/>
                <a:ext cx="4923656" cy="136537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800" b="0" i="1" smtClean="0">
                              <a:latin typeface="Cambria Math" panose="02040503050406030204" pitchFamily="18" charset="0"/>
                            </a:rPr>
                          </m:ctrlPr>
                        </m:sSubPr>
                        <m:e>
                          <m:r>
                            <a:rPr kumimoji="1" lang="en-US" altLang="ja-JP" sz="2800" b="0" i="1" smtClean="0">
                              <a:latin typeface="Cambria Math" panose="02040503050406030204" pitchFamily="18" charset="0"/>
                            </a:rPr>
                            <m:t>𝑟</m:t>
                          </m:r>
                        </m:e>
                        <m:sub/>
                      </m:sSub>
                      <m:r>
                        <a:rPr kumimoji="1" lang="en-US" altLang="ja-JP" sz="2800" b="0" i="0" smtClean="0">
                          <a:latin typeface="Cambria Math" panose="02040503050406030204" pitchFamily="18" charset="0"/>
                        </a:rPr>
                        <m:t>=</m:t>
                      </m:r>
                      <m:f>
                        <m:fPr>
                          <m:ctrlPr>
                            <a:rPr kumimoji="1" lang="en-US" altLang="ja-JP" sz="2800" b="0" i="1" smtClean="0">
                              <a:latin typeface="Cambria Math" panose="02040503050406030204" pitchFamily="18" charset="0"/>
                            </a:rPr>
                          </m:ctrlPr>
                        </m:fPr>
                        <m:num>
                          <m:r>
                            <a:rPr kumimoji="1" lang="en-US" altLang="ja-JP" sz="2800" b="0" i="1" smtClean="0">
                              <a:latin typeface="Cambria Math" panose="02040503050406030204" pitchFamily="18" charset="0"/>
                            </a:rPr>
                            <m:t>1</m:t>
                          </m:r>
                        </m:num>
                        <m:den>
                          <m:r>
                            <a:rPr kumimoji="1" lang="en-US" altLang="ja-JP" sz="2800" b="0" i="1" smtClean="0">
                              <a:latin typeface="Cambria Math" panose="02040503050406030204" pitchFamily="18" charset="0"/>
                            </a:rPr>
                            <m:t>2</m:t>
                          </m:r>
                        </m:den>
                      </m:f>
                      <m:rad>
                        <m:radPr>
                          <m:degHide m:val="on"/>
                          <m:ctrlPr>
                            <a:rPr kumimoji="1" lang="en-US" altLang="ja-JP" sz="2800" b="0" i="1" smtClean="0">
                              <a:latin typeface="Cambria Math" panose="02040503050406030204" pitchFamily="18" charset="0"/>
                            </a:rPr>
                          </m:ctrlPr>
                        </m:radPr>
                        <m:deg/>
                        <m:e>
                          <m:nary>
                            <m:naryPr>
                              <m:chr m:val="∑"/>
                              <m:limLoc m:val="subSup"/>
                              <m:ctrlPr>
                                <a:rPr lang="en-US" altLang="ja-JP" sz="2800" i="1">
                                  <a:latin typeface="Cambria Math" panose="02040503050406030204" pitchFamily="18" charset="0"/>
                                </a:rPr>
                              </m:ctrlPr>
                            </m:naryPr>
                            <m:sub>
                              <m:r>
                                <m:rPr>
                                  <m:brk m:alnAt="1"/>
                                </m:rPr>
                                <a:rPr lang="en-US" altLang="ja-JP" sz="2800" b="0" i="1" smtClean="0">
                                  <a:latin typeface="Cambria Math" panose="02040503050406030204" pitchFamily="18" charset="0"/>
                                </a:rPr>
                                <m:t>𝑘</m:t>
                              </m:r>
                              <m:r>
                                <a:rPr lang="en-US" altLang="ja-JP" sz="2800" i="1">
                                  <a:latin typeface="Cambria Math" panose="02040503050406030204" pitchFamily="18" charset="0"/>
                                </a:rPr>
                                <m:t>=1</m:t>
                              </m:r>
                            </m:sub>
                            <m:sup>
                              <m:r>
                                <a:rPr lang="en-US" altLang="ja-JP" sz="2800" b="0" i="1" smtClean="0">
                                  <a:latin typeface="Cambria Math" panose="02040503050406030204" pitchFamily="18" charset="0"/>
                                </a:rPr>
                                <m:t>𝑛</m:t>
                              </m:r>
                            </m:sup>
                            <m:e>
                              <m:sSup>
                                <m:sSupPr>
                                  <m:ctrlPr>
                                    <a:rPr lang="en-US" altLang="ja-JP" sz="2800" i="1" smtClean="0">
                                      <a:latin typeface="Cambria Math" panose="02040503050406030204" pitchFamily="18" charset="0"/>
                                    </a:rPr>
                                  </m:ctrlPr>
                                </m:sSupPr>
                                <m:e>
                                  <m:r>
                                    <a:rPr lang="en-US" altLang="ja-JP" sz="2800" i="1">
                                      <a:latin typeface="Cambria Math" panose="02040503050406030204" pitchFamily="18" charset="0"/>
                                    </a:rPr>
                                    <m:t>(</m:t>
                                  </m:r>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𝑥</m:t>
                                      </m:r>
                                    </m:e>
                                    <m:sub>
                                      <m:r>
                                        <a:rPr lang="en-US" altLang="ja-JP" sz="2800" i="1">
                                          <a:latin typeface="Cambria Math" panose="02040503050406030204" pitchFamily="18" charset="0"/>
                                        </a:rPr>
                                        <m:t>𝑘</m:t>
                                      </m:r>
                                    </m:sub>
                                    <m:sup>
                                      <m:d>
                                        <m:dPr>
                                          <m:ctrlPr>
                                            <a:rPr lang="en-US" altLang="ja-JP" sz="2800" i="1">
                                              <a:latin typeface="Cambria Math" panose="02040503050406030204" pitchFamily="18" charset="0"/>
                                            </a:rPr>
                                          </m:ctrlPr>
                                        </m:dPr>
                                        <m:e>
                                          <m:r>
                                            <a:rPr lang="en-US" altLang="ja-JP" sz="2800" b="0" i="1" smtClean="0">
                                              <a:latin typeface="Cambria Math" panose="02040503050406030204" pitchFamily="18" charset="0"/>
                                            </a:rPr>
                                            <m:t>𝑢</m:t>
                                          </m:r>
                                        </m:e>
                                      </m:d>
                                    </m:sup>
                                  </m:sSubSup>
                                  <m:r>
                                    <a:rPr lang="en-US" altLang="ja-JP" sz="2800" i="1">
                                      <a:latin typeface="Cambria Math" panose="02040503050406030204" pitchFamily="18" charset="0"/>
                                    </a:rPr>
                                    <m:t>−</m:t>
                                  </m:r>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𝑥</m:t>
                                      </m:r>
                                    </m:e>
                                    <m:sub>
                                      <m:r>
                                        <a:rPr lang="en-US" altLang="ja-JP" sz="2800" i="1">
                                          <a:latin typeface="Cambria Math" panose="02040503050406030204" pitchFamily="18" charset="0"/>
                                        </a:rPr>
                                        <m:t>𝑘</m:t>
                                      </m:r>
                                    </m:sub>
                                    <m:sup>
                                      <m:r>
                                        <a:rPr lang="en-US" altLang="ja-JP" sz="2800" i="1">
                                          <a:latin typeface="Cambria Math" panose="02040503050406030204" pitchFamily="18" charset="0"/>
                                        </a:rPr>
                                        <m:t>(</m:t>
                                      </m:r>
                                      <m:r>
                                        <a:rPr lang="en-US" altLang="ja-JP" sz="2800" b="0" i="1" smtClean="0">
                                          <a:latin typeface="Cambria Math" panose="02040503050406030204" pitchFamily="18" charset="0"/>
                                        </a:rPr>
                                        <m:t>𝐿</m:t>
                                      </m:r>
                                      <m:r>
                                        <a:rPr lang="en-US" altLang="ja-JP" sz="2800" i="1">
                                          <a:latin typeface="Cambria Math" panose="02040503050406030204" pitchFamily="18" charset="0"/>
                                        </a:rPr>
                                        <m:t>)</m:t>
                                      </m:r>
                                    </m:sup>
                                  </m:sSubSup>
                                  <m:r>
                                    <a:rPr lang="en-US" altLang="ja-JP" sz="2800" i="1">
                                      <a:latin typeface="Cambria Math" panose="02040503050406030204" pitchFamily="18" charset="0"/>
                                    </a:rPr>
                                    <m:t>)</m:t>
                                  </m:r>
                                </m:e>
                                <m:sup>
                                  <m:r>
                                    <a:rPr lang="en-US" altLang="ja-JP" sz="2800" b="0" i="1" smtClean="0">
                                      <a:latin typeface="Cambria Math" panose="02040503050406030204" pitchFamily="18" charset="0"/>
                                    </a:rPr>
                                    <m:t>2</m:t>
                                  </m:r>
                                </m:sup>
                              </m:sSup>
                            </m:e>
                          </m:nary>
                          <m:r>
                            <m:rPr>
                              <m:nor/>
                            </m:rPr>
                            <a:rPr lang="ja-JP" altLang="en-US" sz="2800" dirty="0"/>
                            <m:t> </m:t>
                          </m:r>
                        </m:e>
                      </m:rad>
                    </m:oMath>
                  </m:oMathPara>
                </a14:m>
                <a:endParaRPr kumimoji="1" lang="ja-JP" altLang="en-US" sz="2800" dirty="0"/>
              </a:p>
            </p:txBody>
          </p:sp>
        </mc:Choice>
        <mc:Fallback xmlns="">
          <p:sp>
            <p:nvSpPr>
              <p:cNvPr id="10" name="テキスト ボックス 9"/>
              <p:cNvSpPr txBox="1">
                <a:spLocks noRot="1" noChangeAspect="1" noMove="1" noResize="1" noEditPoints="1" noAdjustHandles="1" noChangeArrowheads="1" noChangeShapeType="1" noTextEdit="1"/>
              </p:cNvSpPr>
              <p:nvPr/>
            </p:nvSpPr>
            <p:spPr>
              <a:xfrm>
                <a:off x="3204672" y="4160181"/>
                <a:ext cx="4923656" cy="1365374"/>
              </a:xfrm>
              <a:prstGeom prst="rect">
                <a:avLst/>
              </a:prstGeom>
              <a:blipFill>
                <a:blip r:embed="rId5"/>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1" name="テキスト ボックス 10"/>
              <p:cNvSpPr txBox="1"/>
              <p:nvPr/>
            </p:nvSpPr>
            <p:spPr>
              <a:xfrm>
                <a:off x="3357072" y="1959646"/>
                <a:ext cx="4672241" cy="136537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800" b="0" i="1" smtClean="0">
                              <a:latin typeface="Cambria Math" panose="02040503050406030204" pitchFamily="18" charset="0"/>
                            </a:rPr>
                          </m:ctrlPr>
                        </m:sSubPr>
                        <m:e>
                          <m:r>
                            <m:rPr>
                              <m:sty m:val="p"/>
                            </m:rPr>
                            <a:rPr kumimoji="1" lang="en-US" altLang="ja-JP" sz="2800" b="0" i="0" smtClean="0">
                              <a:latin typeface="Cambria Math" panose="02040503050406030204" pitchFamily="18" charset="0"/>
                            </a:rPr>
                            <m:t>d</m:t>
                          </m:r>
                        </m:e>
                        <m:sub>
                          <m:r>
                            <a:rPr kumimoji="1" lang="en-US" altLang="ja-JP" sz="2800" b="0" i="1" smtClean="0">
                              <a:latin typeface="Cambria Math" panose="02040503050406030204" pitchFamily="18" charset="0"/>
                            </a:rPr>
                            <m:t>𝑖𝑗</m:t>
                          </m:r>
                        </m:sub>
                      </m:sSub>
                      <m:r>
                        <a:rPr kumimoji="1" lang="en-US" altLang="ja-JP" sz="2800" b="0" i="0" smtClean="0">
                          <a:latin typeface="Cambria Math" panose="02040503050406030204" pitchFamily="18" charset="0"/>
                        </a:rPr>
                        <m:t>=</m:t>
                      </m:r>
                      <m:rad>
                        <m:radPr>
                          <m:degHide m:val="on"/>
                          <m:ctrlPr>
                            <a:rPr kumimoji="1" lang="en-US" altLang="ja-JP" sz="2800" b="0" i="1" smtClean="0">
                              <a:latin typeface="Cambria Math" panose="02040503050406030204" pitchFamily="18" charset="0"/>
                            </a:rPr>
                          </m:ctrlPr>
                        </m:radPr>
                        <m:deg/>
                        <m:e>
                          <m:nary>
                            <m:naryPr>
                              <m:chr m:val="∑"/>
                              <m:limLoc m:val="subSup"/>
                              <m:ctrlPr>
                                <a:rPr lang="en-US" altLang="ja-JP" sz="2800" i="1">
                                  <a:latin typeface="Cambria Math" panose="02040503050406030204" pitchFamily="18" charset="0"/>
                                </a:rPr>
                              </m:ctrlPr>
                            </m:naryPr>
                            <m:sub>
                              <m:r>
                                <m:rPr>
                                  <m:brk m:alnAt="1"/>
                                </m:rPr>
                                <a:rPr lang="en-US" altLang="ja-JP" sz="2800" b="0" i="1" smtClean="0">
                                  <a:latin typeface="Cambria Math" panose="02040503050406030204" pitchFamily="18" charset="0"/>
                                </a:rPr>
                                <m:t>𝑘</m:t>
                              </m:r>
                              <m:r>
                                <a:rPr lang="en-US" altLang="ja-JP" sz="2800" i="1">
                                  <a:latin typeface="Cambria Math" panose="02040503050406030204" pitchFamily="18" charset="0"/>
                                </a:rPr>
                                <m:t>=1</m:t>
                              </m:r>
                            </m:sub>
                            <m:sup>
                              <m:r>
                                <a:rPr lang="en-US" altLang="ja-JP" sz="2800" b="0" i="1" smtClean="0">
                                  <a:latin typeface="Cambria Math" panose="02040503050406030204" pitchFamily="18" charset="0"/>
                                </a:rPr>
                                <m:t>𝑛</m:t>
                              </m:r>
                            </m:sup>
                            <m:e>
                              <m:sSup>
                                <m:sSupPr>
                                  <m:ctrlPr>
                                    <a:rPr lang="en-US" altLang="ja-JP" sz="2800" i="1" smtClean="0">
                                      <a:latin typeface="Cambria Math" panose="02040503050406030204" pitchFamily="18" charset="0"/>
                                    </a:rPr>
                                  </m:ctrlPr>
                                </m:sSupPr>
                                <m:e>
                                  <m:r>
                                    <a:rPr lang="en-US" altLang="ja-JP" sz="2800" i="1">
                                      <a:latin typeface="Cambria Math" panose="02040503050406030204" pitchFamily="18" charset="0"/>
                                    </a:rPr>
                                    <m:t>(</m:t>
                                  </m:r>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𝑥</m:t>
                                      </m:r>
                                    </m:e>
                                    <m:sub>
                                      <m:r>
                                        <a:rPr lang="en-US" altLang="ja-JP" sz="2800" i="1">
                                          <a:latin typeface="Cambria Math" panose="02040503050406030204" pitchFamily="18" charset="0"/>
                                        </a:rPr>
                                        <m:t>𝑘</m:t>
                                      </m:r>
                                    </m:sub>
                                    <m:sup>
                                      <m:d>
                                        <m:dPr>
                                          <m:ctrlPr>
                                            <a:rPr lang="en-US" altLang="ja-JP" sz="2800" i="1">
                                              <a:latin typeface="Cambria Math" panose="02040503050406030204" pitchFamily="18" charset="0"/>
                                            </a:rPr>
                                          </m:ctrlPr>
                                        </m:dPr>
                                        <m:e>
                                          <m:r>
                                            <a:rPr lang="en-US" altLang="ja-JP" sz="2800" i="1">
                                              <a:latin typeface="Cambria Math" panose="02040503050406030204" pitchFamily="18" charset="0"/>
                                            </a:rPr>
                                            <m:t>𝑖</m:t>
                                          </m:r>
                                        </m:e>
                                      </m:d>
                                    </m:sup>
                                  </m:sSubSup>
                                  <m:r>
                                    <a:rPr lang="en-US" altLang="ja-JP" sz="2800" i="1">
                                      <a:latin typeface="Cambria Math" panose="02040503050406030204" pitchFamily="18" charset="0"/>
                                    </a:rPr>
                                    <m:t>−</m:t>
                                  </m:r>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𝑥</m:t>
                                      </m:r>
                                    </m:e>
                                    <m:sub>
                                      <m:r>
                                        <a:rPr lang="en-US" altLang="ja-JP" sz="2800" i="1">
                                          <a:latin typeface="Cambria Math" panose="02040503050406030204" pitchFamily="18" charset="0"/>
                                        </a:rPr>
                                        <m:t>𝑘</m:t>
                                      </m:r>
                                    </m:sub>
                                    <m:sup>
                                      <m:r>
                                        <a:rPr lang="en-US" altLang="ja-JP" sz="2800" i="1">
                                          <a:latin typeface="Cambria Math" panose="02040503050406030204" pitchFamily="18" charset="0"/>
                                        </a:rPr>
                                        <m:t>(</m:t>
                                      </m:r>
                                      <m:r>
                                        <a:rPr lang="en-US" altLang="ja-JP" sz="2800" i="1">
                                          <a:latin typeface="Cambria Math" panose="02040503050406030204" pitchFamily="18" charset="0"/>
                                        </a:rPr>
                                        <m:t>𝑗</m:t>
                                      </m:r>
                                      <m:r>
                                        <a:rPr lang="en-US" altLang="ja-JP" sz="2800" i="1">
                                          <a:latin typeface="Cambria Math" panose="02040503050406030204" pitchFamily="18" charset="0"/>
                                        </a:rPr>
                                        <m:t>)</m:t>
                                      </m:r>
                                    </m:sup>
                                  </m:sSubSup>
                                  <m:r>
                                    <a:rPr lang="en-US" altLang="ja-JP" sz="2800" i="1">
                                      <a:latin typeface="Cambria Math" panose="02040503050406030204" pitchFamily="18" charset="0"/>
                                    </a:rPr>
                                    <m:t>)</m:t>
                                  </m:r>
                                </m:e>
                                <m:sup>
                                  <m:r>
                                    <a:rPr lang="en-US" altLang="ja-JP" sz="2800" b="0" i="1" smtClean="0">
                                      <a:latin typeface="Cambria Math" panose="02040503050406030204" pitchFamily="18" charset="0"/>
                                    </a:rPr>
                                    <m:t>2</m:t>
                                  </m:r>
                                </m:sup>
                              </m:sSup>
                            </m:e>
                          </m:nary>
                          <m:r>
                            <m:rPr>
                              <m:nor/>
                            </m:rPr>
                            <a:rPr lang="ja-JP" altLang="en-US" sz="2800" dirty="0"/>
                            <m:t> </m:t>
                          </m:r>
                        </m:e>
                      </m:rad>
                    </m:oMath>
                  </m:oMathPara>
                </a14:m>
                <a:endParaRPr kumimoji="1" lang="ja-JP" altLang="en-US" sz="2800" dirty="0"/>
              </a:p>
            </p:txBody>
          </p:sp>
        </mc:Choice>
        <mc:Fallback xmlns="">
          <p:sp>
            <p:nvSpPr>
              <p:cNvPr id="11" name="テキスト ボックス 10"/>
              <p:cNvSpPr txBox="1">
                <a:spLocks noRot="1" noChangeAspect="1" noMove="1" noResize="1" noEditPoints="1" noAdjustHandles="1" noChangeArrowheads="1" noChangeShapeType="1" noTextEdit="1"/>
              </p:cNvSpPr>
              <p:nvPr/>
            </p:nvSpPr>
            <p:spPr>
              <a:xfrm>
                <a:off x="3357072" y="1959646"/>
                <a:ext cx="4672241" cy="1365374"/>
              </a:xfrm>
              <a:prstGeom prst="rect">
                <a:avLst/>
              </a:prstGeom>
              <a:blipFill>
                <a:blip r:embed="rId6"/>
                <a:stretch>
                  <a:fillRect/>
                </a:stretch>
              </a:blipFill>
            </p:spPr>
            <p:txBody>
              <a:bodyPr/>
              <a:lstStyle/>
              <a:p>
                <a:r>
                  <a:rPr lang="ja-JP" altLang="en-US">
                    <a:noFill/>
                  </a:rPr>
                  <a:t> </a:t>
                </a:r>
              </a:p>
            </p:txBody>
          </p:sp>
        </mc:Fallback>
      </mc:AlternateContent>
      <p:sp>
        <p:nvSpPr>
          <p:cNvPr id="12" name="コンテンツ プレースホルダー 1"/>
          <p:cNvSpPr txBox="1">
            <a:spLocks/>
          </p:cNvSpPr>
          <p:nvPr/>
        </p:nvSpPr>
        <p:spPr>
          <a:xfrm>
            <a:off x="341831" y="5469325"/>
            <a:ext cx="11502640" cy="633198"/>
          </a:xfrm>
          <a:prstGeom prst="rect">
            <a:avLst/>
          </a:prstGeom>
        </p:spPr>
        <p:txBody>
          <a:bodyPr vert="horz" lIns="91440" tIns="45720" rIns="91440" bIns="45720" rtlCol="0">
            <a:normAutofit/>
          </a:bodyPr>
          <a:lstStyle>
            <a:lvl1pPr marL="128588" indent="-128588" algn="l" defTabSz="514350" rtl="0" eaLnBrk="1" latinLnBrk="0" hangingPunct="1">
              <a:lnSpc>
                <a:spcPct val="90000"/>
              </a:lnSpc>
              <a:spcBef>
                <a:spcPts val="563"/>
              </a:spcBef>
              <a:buFont typeface="Wingdings 2" pitchFamily="18" charset="2"/>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385763" indent="-128588" algn="l" defTabSz="514350" rtl="0" eaLnBrk="1" latinLnBrk="0" hangingPunct="1">
              <a:lnSpc>
                <a:spcPct val="90000"/>
              </a:lnSpc>
              <a:spcBef>
                <a:spcPts val="281"/>
              </a:spcBef>
              <a:buFont typeface="Wingdings" panose="05000000000000000000" pitchFamily="2" charset="2"/>
              <a:buChar char="Ø"/>
              <a:defRPr kumimoji="1" sz="2400" kern="1200">
                <a:solidFill>
                  <a:schemeClr val="tx1"/>
                </a:solidFill>
                <a:latin typeface="メイリオ" panose="020B0604030504040204" pitchFamily="50" charset="-128"/>
                <a:ea typeface="メイリオ" panose="020B0604030504040204" pitchFamily="50" charset="-128"/>
                <a:cs typeface="+mn-cs"/>
              </a:defRPr>
            </a:lvl2pPr>
            <a:lvl3pPr marL="642938" indent="-128588" algn="l" defTabSz="514350" rtl="0" eaLnBrk="1" latinLnBrk="0" hangingPunct="1">
              <a:lnSpc>
                <a:spcPct val="90000"/>
              </a:lnSpc>
              <a:spcBef>
                <a:spcPts val="281"/>
              </a:spcBef>
              <a:buFont typeface="Wingdings" panose="05000000000000000000" pitchFamily="2" charset="2"/>
              <a:buChar char="Ø"/>
              <a:defRPr kumimoji="1" sz="2000" kern="1200">
                <a:solidFill>
                  <a:schemeClr val="tx1"/>
                </a:solidFill>
                <a:latin typeface="メイリオ" panose="020B0604030504040204" pitchFamily="50" charset="-128"/>
                <a:ea typeface="メイリオ" panose="020B0604030504040204" pitchFamily="50" charset="-128"/>
                <a:cs typeface="+mn-cs"/>
              </a:defRPr>
            </a:lvl3pPr>
            <a:lvl4pPr marL="900113"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4pPr>
            <a:lvl5pPr marL="1157288"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a:lstStyle>
          <a:p>
            <a:pPr marL="0" indent="0">
              <a:buFont typeface="Wingdings 2" pitchFamily="18" charset="2"/>
              <a:buNone/>
            </a:pPr>
            <a:r>
              <a:rPr lang="ja-JP" altLang="en-US" dirty="0"/>
              <a:t>したがって，</a:t>
            </a:r>
            <a:endParaRPr lang="en-US" altLang="ja-JP" dirty="0"/>
          </a:p>
        </p:txBody>
      </p:sp>
      <p:sp>
        <p:nvSpPr>
          <p:cNvPr id="13" name="スライド番号プレースホルダー 12">
            <a:extLst>
              <a:ext uri="{FF2B5EF4-FFF2-40B4-BE49-F238E27FC236}">
                <a16:creationId xmlns:a16="http://schemas.microsoft.com/office/drawing/2014/main" id="{8C47F069-573B-47A7-9C54-969762E04DA5}"/>
              </a:ext>
            </a:extLst>
          </p:cNvPr>
          <p:cNvSpPr>
            <a:spLocks noGrp="1"/>
          </p:cNvSpPr>
          <p:nvPr>
            <p:ph type="sldNum" sz="quarter" idx="12"/>
          </p:nvPr>
        </p:nvSpPr>
        <p:spPr/>
        <p:txBody>
          <a:bodyPr/>
          <a:lstStyle/>
          <a:p>
            <a:fld id="{99DF5C98-EF8B-447E-823A-AAFC179F57D7}" type="slidenum">
              <a:rPr kumimoji="1" lang="ja-JP" altLang="en-US" smtClean="0"/>
              <a:t>13</a:t>
            </a:fld>
            <a:endParaRPr kumimoji="1" lang="ja-JP" altLang="en-US"/>
          </a:p>
        </p:txBody>
      </p:sp>
    </p:spTree>
    <p:extLst>
      <p:ext uri="{BB962C8B-B14F-4D97-AF65-F5344CB8AC3E}">
        <p14:creationId xmlns:p14="http://schemas.microsoft.com/office/powerpoint/2010/main" val="485315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p:cNvSpPr>
                <a:spLocks noGrp="1"/>
              </p:cNvSpPr>
              <p:nvPr>
                <p:ph idx="1"/>
              </p:nvPr>
            </p:nvSpPr>
            <p:spPr>
              <a:xfrm>
                <a:off x="845127" y="1118619"/>
                <a:ext cx="10515600" cy="4890600"/>
              </a:xfrm>
            </p:spPr>
            <p:txBody>
              <a:bodyPr/>
              <a:lstStyle/>
              <a:p>
                <a:pPr marL="0" indent="0">
                  <a:buNone/>
                </a:pPr>
                <a:r>
                  <a:rPr lang="en-US" altLang="ja-JP" dirty="0"/>
                  <a:t>Genotypic sharing (</a:t>
                </a:r>
                <a:r>
                  <a:rPr lang="ja-JP" altLang="en-US" dirty="0"/>
                  <a:t>遺伝子型共有</a:t>
                </a:r>
                <a:r>
                  <a:rPr lang="en-US" altLang="ja-JP" dirty="0"/>
                  <a:t>)</a:t>
                </a:r>
              </a:p>
              <a:p>
                <a:pPr lvl="1">
                  <a:buFont typeface="メイリオ" panose="020B0604030504040204" pitchFamily="50" charset="-128"/>
                  <a:buChar char="–"/>
                </a:pPr>
                <a14:m>
                  <m:oMath xmlns:m="http://schemas.openxmlformats.org/officeDocument/2006/math">
                    <m:r>
                      <a:rPr lang="en-US" altLang="ja-JP" b="0" i="1" smtClean="0">
                        <a:latin typeface="Cambria Math" panose="02040503050406030204" pitchFamily="18" charset="0"/>
                      </a:rPr>
                      <m:t>𝑙</m:t>
                    </m:r>
                    <m:r>
                      <a:rPr lang="en-US" altLang="ja-JP" b="0" i="0" smtClean="0">
                        <a:latin typeface="Cambria Math" panose="02040503050406030204" pitchFamily="18" charset="0"/>
                      </a:rPr>
                      <m:t> </m:t>
                    </m:r>
                  </m:oMath>
                </a14:m>
                <a:r>
                  <a:rPr lang="en-US" altLang="ja-JP" b="0" dirty="0"/>
                  <a:t>bit</a:t>
                </a:r>
                <a:r>
                  <a:rPr lang="ja-JP" altLang="en-US" b="0" dirty="0"/>
                  <a:t>バイナリの文字列</a:t>
                </a:r>
                <a14:m>
                  <m:oMath xmlns:m="http://schemas.openxmlformats.org/officeDocument/2006/math">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𝑠</m:t>
                        </m:r>
                      </m:e>
                      <m:sup>
                        <m:r>
                          <a:rPr lang="en-US" altLang="ja-JP" b="0" i="1" smtClean="0">
                            <a:latin typeface="Cambria Math" panose="02040503050406030204" pitchFamily="18" charset="0"/>
                          </a:rPr>
                          <m:t>(</m:t>
                        </m:r>
                        <m:r>
                          <a:rPr lang="en-US" altLang="ja-JP" b="0" i="1" smtClean="0">
                            <a:latin typeface="Cambria Math" panose="02040503050406030204" pitchFamily="18" charset="0"/>
                          </a:rPr>
                          <m:t>𝑖</m:t>
                        </m:r>
                        <m:r>
                          <a:rPr lang="en-US" altLang="ja-JP" b="0" i="1" smtClean="0">
                            <a:latin typeface="Cambria Math" panose="02040503050406030204" pitchFamily="18" charset="0"/>
                          </a:rPr>
                          <m:t>)</m:t>
                        </m:r>
                      </m:sup>
                    </m:sSup>
                  </m:oMath>
                </a14:m>
                <a:r>
                  <a:rPr lang="ja-JP" altLang="en-US" dirty="0"/>
                  <a:t>と</a:t>
                </a:r>
                <a14:m>
                  <m:oMath xmlns:m="http://schemas.openxmlformats.org/officeDocument/2006/math">
                    <m:sSup>
                      <m:sSupPr>
                        <m:ctrlPr>
                          <a:rPr lang="en-US" altLang="ja-JP" i="1">
                            <a:latin typeface="Cambria Math" panose="02040503050406030204" pitchFamily="18" charset="0"/>
                          </a:rPr>
                        </m:ctrlPr>
                      </m:sSupPr>
                      <m:e>
                        <m:r>
                          <a:rPr lang="en-US" altLang="ja-JP" i="1">
                            <a:latin typeface="Cambria Math" panose="02040503050406030204" pitchFamily="18" charset="0"/>
                          </a:rPr>
                          <m:t>𝑠</m:t>
                        </m:r>
                      </m:e>
                      <m:sup>
                        <m:r>
                          <a:rPr lang="en-US" altLang="ja-JP" i="1">
                            <a:latin typeface="Cambria Math" panose="02040503050406030204" pitchFamily="18" charset="0"/>
                          </a:rPr>
                          <m:t>(</m:t>
                        </m:r>
                        <m:r>
                          <a:rPr lang="en-US" altLang="ja-JP" b="0" i="1" smtClean="0">
                            <a:latin typeface="Cambria Math" panose="02040503050406030204" pitchFamily="18" charset="0"/>
                          </a:rPr>
                          <m:t>𝑗</m:t>
                        </m:r>
                        <m:r>
                          <a:rPr lang="en-US" altLang="ja-JP" i="1">
                            <a:latin typeface="Cambria Math" panose="02040503050406030204" pitchFamily="18" charset="0"/>
                          </a:rPr>
                          <m:t>)</m:t>
                        </m:r>
                      </m:sup>
                    </m:sSup>
                  </m:oMath>
                </a14:m>
                <a:r>
                  <a:rPr lang="ja-JP" altLang="en-US" dirty="0"/>
                  <a:t>のハミング距離</a:t>
                </a:r>
                <a:endParaRPr lang="en-US" altLang="ja-JP" dirty="0"/>
              </a:p>
              <a:p>
                <a:pPr lvl="2"/>
                <a:r>
                  <a:rPr lang="en-US" altLang="ja-JP" dirty="0"/>
                  <a:t>K</a:t>
                </a:r>
                <a:r>
                  <a:rPr lang="ja-JP" altLang="en-US" dirty="0"/>
                  <a:t>以下の差異を有する全ての文字列が少なくとも探索空間全体の</a:t>
                </a:r>
                <a14:m>
                  <m:oMath xmlns:m="http://schemas.openxmlformats.org/officeDocument/2006/math">
                    <m:f>
                      <m:fPr>
                        <m:type m:val="lin"/>
                        <m:ctrlPr>
                          <a:rPr lang="ja-JP" altLang="en-US" i="1" smtClean="0">
                            <a:latin typeface="Cambria Math" panose="02040503050406030204" pitchFamily="18" charset="0"/>
                          </a:rPr>
                        </m:ctrlPr>
                      </m:fPr>
                      <m:num>
                        <m:r>
                          <a:rPr lang="en-US" altLang="ja-JP" b="0" i="1" smtClean="0">
                            <a:latin typeface="Cambria Math" panose="02040503050406030204" pitchFamily="18" charset="0"/>
                          </a:rPr>
                          <m:t>1</m:t>
                        </m:r>
                      </m:num>
                      <m:den>
                        <m:r>
                          <a:rPr lang="en-US" altLang="ja-JP" b="0" i="1" smtClean="0">
                            <a:latin typeface="Cambria Math" panose="02040503050406030204" pitchFamily="18" charset="0"/>
                          </a:rPr>
                          <m:t>𝑞</m:t>
                        </m:r>
                      </m:den>
                    </m:f>
                  </m:oMath>
                </a14:m>
                <a:r>
                  <a:rPr lang="ja-JP" altLang="en-US" dirty="0"/>
                  <a:t>番目の部分を占める</a:t>
                </a:r>
                <a:r>
                  <a:rPr lang="en-US" altLang="ja-JP" dirty="0"/>
                  <a:t>K</a:t>
                </a:r>
                <a:r>
                  <a:rPr lang="ja-JP" altLang="en-US" dirty="0"/>
                  <a:t>を計算する．</a:t>
                </a:r>
                <a:endParaRPr lang="en-US" altLang="ja-JP" dirty="0"/>
              </a:p>
            </p:txBody>
          </p:sp>
        </mc:Choice>
        <mc:Fallback xmlns="">
          <p:sp>
            <p:nvSpPr>
              <p:cNvPr id="2" name="コンテンツ プレースホルダー 1"/>
              <p:cNvSpPr>
                <a:spLocks noGrp="1" noRot="1" noChangeAspect="1" noMove="1" noResize="1" noEditPoints="1" noAdjustHandles="1" noChangeArrowheads="1" noChangeShapeType="1" noTextEdit="1"/>
              </p:cNvSpPr>
              <p:nvPr>
                <p:ph idx="1"/>
              </p:nvPr>
            </p:nvSpPr>
            <p:spPr>
              <a:xfrm>
                <a:off x="845127" y="1118619"/>
                <a:ext cx="10515600" cy="4890600"/>
              </a:xfrm>
              <a:blipFill>
                <a:blip r:embed="rId2"/>
                <a:stretch>
                  <a:fillRect l="-1217" t="-1995"/>
                </a:stretch>
              </a:blipFill>
            </p:spPr>
            <p:txBody>
              <a:bodyPr/>
              <a:lstStyle/>
              <a:p>
                <a:r>
                  <a:rPr lang="ja-JP" altLang="en-US">
                    <a:noFill/>
                  </a:rPr>
                  <a:t> </a:t>
                </a:r>
              </a:p>
            </p:txBody>
          </p:sp>
        </mc:Fallback>
      </mc:AlternateContent>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Parameter Setting (3/3)</a:t>
            </a:r>
            <a:endParaRPr lang="ja-JP" altLang="en-US" sz="40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5" name="コンテンツ プレースホルダー 1"/>
              <p:cNvSpPr txBox="1">
                <a:spLocks/>
              </p:cNvSpPr>
              <p:nvPr/>
            </p:nvSpPr>
            <p:spPr>
              <a:xfrm>
                <a:off x="444382" y="4307080"/>
                <a:ext cx="7503207" cy="2210726"/>
              </a:xfrm>
              <a:prstGeom prst="rect">
                <a:avLst/>
              </a:prstGeom>
            </p:spPr>
            <p:txBody>
              <a:bodyPr vert="horz" lIns="91440" tIns="45720" rIns="91440" bIns="45720" rtlCol="0">
                <a:normAutofit/>
              </a:bodyPr>
              <a:lstStyle>
                <a:lvl1pPr marL="128588" indent="-128588" algn="l" defTabSz="514350" rtl="0" eaLnBrk="1" latinLnBrk="0" hangingPunct="1">
                  <a:lnSpc>
                    <a:spcPct val="90000"/>
                  </a:lnSpc>
                  <a:spcBef>
                    <a:spcPts val="563"/>
                  </a:spcBef>
                  <a:buFont typeface="Wingdings 2" pitchFamily="18" charset="2"/>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385763" indent="-128588" algn="l" defTabSz="514350" rtl="0" eaLnBrk="1" latinLnBrk="0" hangingPunct="1">
                  <a:lnSpc>
                    <a:spcPct val="90000"/>
                  </a:lnSpc>
                  <a:spcBef>
                    <a:spcPts val="281"/>
                  </a:spcBef>
                  <a:buFont typeface="Wingdings" panose="05000000000000000000" pitchFamily="2" charset="2"/>
                  <a:buChar char="Ø"/>
                  <a:defRPr kumimoji="1" sz="2400" kern="1200">
                    <a:solidFill>
                      <a:schemeClr val="tx1"/>
                    </a:solidFill>
                    <a:latin typeface="メイリオ" panose="020B0604030504040204" pitchFamily="50" charset="-128"/>
                    <a:ea typeface="メイリオ" panose="020B0604030504040204" pitchFamily="50" charset="-128"/>
                    <a:cs typeface="+mn-cs"/>
                  </a:defRPr>
                </a:lvl2pPr>
                <a:lvl3pPr marL="642938" indent="-128588" algn="l" defTabSz="514350" rtl="0" eaLnBrk="1" latinLnBrk="0" hangingPunct="1">
                  <a:lnSpc>
                    <a:spcPct val="90000"/>
                  </a:lnSpc>
                  <a:spcBef>
                    <a:spcPts val="281"/>
                  </a:spcBef>
                  <a:buFont typeface="Wingdings" panose="05000000000000000000" pitchFamily="2" charset="2"/>
                  <a:buChar char="Ø"/>
                  <a:defRPr kumimoji="1" sz="2000" kern="1200">
                    <a:solidFill>
                      <a:schemeClr val="tx1"/>
                    </a:solidFill>
                    <a:latin typeface="メイリオ" panose="020B0604030504040204" pitchFamily="50" charset="-128"/>
                    <a:ea typeface="メイリオ" panose="020B0604030504040204" pitchFamily="50" charset="-128"/>
                    <a:cs typeface="+mn-cs"/>
                  </a:defRPr>
                </a:lvl3pPr>
                <a:lvl4pPr marL="900113"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4pPr>
                <a:lvl5pPr marL="1157288"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a:lstStyle>
              <a:p>
                <a:pPr marL="0" indent="0">
                  <a:buFont typeface="Wingdings 2" pitchFamily="18" charset="2"/>
                  <a:buNone/>
                </a:pPr>
                <a:r>
                  <a:rPr lang="en-US" altLang="ja-JP" dirty="0"/>
                  <a:t>K</a:t>
                </a:r>
                <a:r>
                  <a:rPr lang="ja-JP" altLang="en-US" dirty="0"/>
                  <a:t>が存在しない可能性があるため，左式が右式よりも大きくなる最小の</a:t>
                </a:r>
                <a:r>
                  <a:rPr lang="en-US" altLang="ja-JP" dirty="0"/>
                  <a:t>K</a:t>
                </a:r>
                <a:r>
                  <a:rPr lang="ja-JP" altLang="en-US" dirty="0"/>
                  <a:t>を計算する．</a:t>
                </a:r>
                <a:endParaRPr lang="en-US" altLang="ja-JP" dirty="0"/>
              </a:p>
              <a:p>
                <a:pPr>
                  <a:buFont typeface="Wingdings" panose="05000000000000000000" pitchFamily="2" charset="2"/>
                  <a:buChar char="Ø"/>
                </a:pPr>
                <a:r>
                  <a:rPr lang="en-US" altLang="ja-JP" dirty="0"/>
                  <a:t>K</a:t>
                </a:r>
                <a:r>
                  <a:rPr lang="ja-JP" altLang="en-US" dirty="0"/>
                  <a:t>が</a:t>
                </a:r>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𝜎</m:t>
                        </m:r>
                      </m:e>
                      <m:sub>
                        <m:r>
                          <a:rPr lang="en-US" altLang="ja-JP" b="0" i="1" smtClean="0">
                            <a:latin typeface="Cambria Math" panose="02040503050406030204" pitchFamily="18" charset="0"/>
                          </a:rPr>
                          <m:t>𝑠h𝑎𝑟𝑒</m:t>
                        </m:r>
                      </m:sub>
                    </m:sSub>
                  </m:oMath>
                </a14:m>
                <a:r>
                  <a:rPr lang="ja-JP" altLang="en-US" dirty="0"/>
                  <a:t>として使われる．</a:t>
                </a:r>
                <a:endParaRPr lang="en-US" altLang="ja-JP" dirty="0"/>
              </a:p>
            </p:txBody>
          </p:sp>
        </mc:Choice>
        <mc:Fallback xmlns="">
          <p:sp>
            <p:nvSpPr>
              <p:cNvPr id="5" name="コンテンツ プレースホルダー 1"/>
              <p:cNvSpPr txBox="1">
                <a:spLocks noRot="1" noChangeAspect="1" noMove="1" noResize="1" noEditPoints="1" noAdjustHandles="1" noChangeArrowheads="1" noChangeShapeType="1" noTextEdit="1"/>
              </p:cNvSpPr>
              <p:nvPr/>
            </p:nvSpPr>
            <p:spPr>
              <a:xfrm>
                <a:off x="444382" y="4307080"/>
                <a:ext cx="7503207" cy="2210726"/>
              </a:xfrm>
              <a:prstGeom prst="rect">
                <a:avLst/>
              </a:prstGeom>
              <a:blipFill>
                <a:blip r:embed="rId3"/>
                <a:stretch>
                  <a:fillRect l="-1706" t="-442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1" name="テキスト ボックス 10"/>
              <p:cNvSpPr txBox="1"/>
              <p:nvPr/>
            </p:nvSpPr>
            <p:spPr>
              <a:xfrm>
                <a:off x="4809816" y="2500038"/>
                <a:ext cx="2565638" cy="1078116"/>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nary>
                        <m:naryPr>
                          <m:chr m:val="∑"/>
                          <m:limLoc m:val="subSup"/>
                          <m:ctrlPr>
                            <a:rPr kumimoji="1" lang="en-US" altLang="ja-JP" sz="2800" b="0" i="1" smtClean="0">
                              <a:latin typeface="Cambria Math" panose="02040503050406030204" pitchFamily="18" charset="0"/>
                            </a:rPr>
                          </m:ctrlPr>
                        </m:naryPr>
                        <m:sub>
                          <m:r>
                            <m:rPr>
                              <m:brk m:alnAt="25"/>
                            </m:rPr>
                            <a:rPr kumimoji="1" lang="en-US" altLang="ja-JP" sz="2800" b="0" i="1" smtClean="0">
                              <a:latin typeface="Cambria Math" panose="02040503050406030204" pitchFamily="18" charset="0"/>
                            </a:rPr>
                            <m:t>𝑖</m:t>
                          </m:r>
                          <m:r>
                            <a:rPr kumimoji="1" lang="en-US" altLang="ja-JP" sz="2800" b="0" i="1" smtClean="0">
                              <a:latin typeface="Cambria Math" panose="02040503050406030204" pitchFamily="18" charset="0"/>
                            </a:rPr>
                            <m:t>=0</m:t>
                          </m:r>
                        </m:sub>
                        <m:sup>
                          <m:r>
                            <a:rPr kumimoji="1" lang="en-US" altLang="ja-JP" sz="2800" b="0" i="1" smtClean="0">
                              <a:latin typeface="Cambria Math" panose="02040503050406030204" pitchFamily="18" charset="0"/>
                            </a:rPr>
                            <m:t>𝐾</m:t>
                          </m:r>
                        </m:sup>
                        <m:e>
                          <m:d>
                            <m:dPr>
                              <m:ctrlPr>
                                <a:rPr kumimoji="1" lang="en-US" altLang="ja-JP" sz="2800" b="0" i="1" smtClean="0">
                                  <a:latin typeface="Cambria Math" panose="02040503050406030204" pitchFamily="18" charset="0"/>
                                </a:rPr>
                              </m:ctrlPr>
                            </m:dPr>
                            <m:e>
                              <m:f>
                                <m:fPr>
                                  <m:type m:val="noBar"/>
                                  <m:ctrlPr>
                                    <a:rPr kumimoji="1" lang="en-US" altLang="ja-JP" sz="2800" b="0" i="1" smtClean="0">
                                      <a:latin typeface="Cambria Math" panose="02040503050406030204" pitchFamily="18" charset="0"/>
                                    </a:rPr>
                                  </m:ctrlPr>
                                </m:fPr>
                                <m:num>
                                  <m:r>
                                    <a:rPr kumimoji="1" lang="en-US" altLang="ja-JP" sz="2800" b="0" i="1" smtClean="0">
                                      <a:latin typeface="Cambria Math" panose="02040503050406030204" pitchFamily="18" charset="0"/>
                                    </a:rPr>
                                    <m:t>𝑙</m:t>
                                  </m:r>
                                </m:num>
                                <m:den>
                                  <m:r>
                                    <a:rPr kumimoji="1" lang="en-US" altLang="ja-JP" sz="2800" b="0" i="1" smtClean="0">
                                      <a:latin typeface="Cambria Math" panose="02040503050406030204" pitchFamily="18" charset="0"/>
                                    </a:rPr>
                                    <m:t>𝑖</m:t>
                                  </m:r>
                                </m:den>
                              </m:f>
                            </m:e>
                          </m:d>
                        </m:e>
                      </m:nary>
                      <m:r>
                        <a:rPr kumimoji="1" lang="en-US" altLang="ja-JP" sz="2800" b="0" i="1" smtClean="0">
                          <a:latin typeface="Cambria Math" panose="02040503050406030204" pitchFamily="18" charset="0"/>
                        </a:rPr>
                        <m:t>=</m:t>
                      </m:r>
                      <m:f>
                        <m:fPr>
                          <m:ctrlPr>
                            <a:rPr kumimoji="1" lang="en-US" altLang="ja-JP" sz="2800" b="0" i="1" smtClean="0">
                              <a:latin typeface="Cambria Math" panose="02040503050406030204" pitchFamily="18" charset="0"/>
                            </a:rPr>
                          </m:ctrlPr>
                        </m:fPr>
                        <m:num>
                          <m:sSup>
                            <m:sSupPr>
                              <m:ctrlPr>
                                <a:rPr kumimoji="1" lang="en-US" altLang="ja-JP" sz="2800" b="0" i="1" smtClean="0">
                                  <a:latin typeface="Cambria Math" panose="02040503050406030204" pitchFamily="18" charset="0"/>
                                </a:rPr>
                              </m:ctrlPr>
                            </m:sSupPr>
                            <m:e>
                              <m:r>
                                <a:rPr kumimoji="1" lang="en-US" altLang="ja-JP" sz="2800" b="0" i="1" smtClean="0">
                                  <a:latin typeface="Cambria Math" panose="02040503050406030204" pitchFamily="18" charset="0"/>
                                </a:rPr>
                                <m:t>2</m:t>
                              </m:r>
                            </m:e>
                            <m:sup>
                              <m:r>
                                <a:rPr kumimoji="1" lang="en-US" altLang="ja-JP" sz="2800" b="0" i="1" smtClean="0">
                                  <a:latin typeface="Cambria Math" panose="02040503050406030204" pitchFamily="18" charset="0"/>
                                </a:rPr>
                                <m:t>𝑙</m:t>
                              </m:r>
                            </m:sup>
                          </m:sSup>
                        </m:num>
                        <m:den>
                          <m:r>
                            <a:rPr kumimoji="1" lang="en-US" altLang="ja-JP" sz="2800" b="0" i="1" smtClean="0">
                              <a:latin typeface="Cambria Math" panose="02040503050406030204" pitchFamily="18" charset="0"/>
                            </a:rPr>
                            <m:t>𝑞</m:t>
                          </m:r>
                        </m:den>
                      </m:f>
                    </m:oMath>
                  </m:oMathPara>
                </a14:m>
                <a:endParaRPr kumimoji="1" lang="ja-JP" altLang="en-US" sz="2800" dirty="0"/>
              </a:p>
            </p:txBody>
          </p:sp>
        </mc:Choice>
        <mc:Fallback xmlns="">
          <p:sp>
            <p:nvSpPr>
              <p:cNvPr id="11" name="テキスト ボックス 10"/>
              <p:cNvSpPr txBox="1">
                <a:spLocks noRot="1" noChangeAspect="1" noMove="1" noResize="1" noEditPoints="1" noAdjustHandles="1" noChangeArrowheads="1" noChangeShapeType="1" noTextEdit="1"/>
              </p:cNvSpPr>
              <p:nvPr/>
            </p:nvSpPr>
            <p:spPr>
              <a:xfrm>
                <a:off x="4809816" y="2500038"/>
                <a:ext cx="2565638" cy="1078116"/>
              </a:xfrm>
              <a:prstGeom prst="rect">
                <a:avLst/>
              </a:prstGeom>
              <a:blipFill>
                <a:blip r:embed="rId4"/>
                <a:stretch>
                  <a:fillRect/>
                </a:stretch>
              </a:blipFill>
            </p:spPr>
            <p:txBody>
              <a:bodyPr/>
              <a:lstStyle/>
              <a:p>
                <a:r>
                  <a:rPr lang="ja-JP" altLang="en-US">
                    <a:noFill/>
                  </a:rPr>
                  <a:t> </a:t>
                </a:r>
              </a:p>
            </p:txBody>
          </p:sp>
        </mc:Fallback>
      </mc:AlternateContent>
      <p:pic>
        <p:nvPicPr>
          <p:cNvPr id="1026" name="Picture 2" descr="「ハミング距離」の画像検索結果"/>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99291" y="3728977"/>
            <a:ext cx="4092711" cy="3069535"/>
          </a:xfrm>
          <a:prstGeom prst="rect">
            <a:avLst/>
          </a:prstGeom>
          <a:noFill/>
          <a:extLst>
            <a:ext uri="{909E8E84-426E-40DD-AFC4-6F175D3DCCD1}">
              <a14:hiddenFill xmlns:a14="http://schemas.microsoft.com/office/drawing/2010/main">
                <a:solidFill>
                  <a:srgbClr val="FFFFFF"/>
                </a:solidFill>
              </a14:hiddenFill>
            </a:ext>
          </a:extLst>
        </p:spPr>
      </p:pic>
      <p:sp>
        <p:nvSpPr>
          <p:cNvPr id="4" name="スライド番号プレースホルダー 3">
            <a:extLst>
              <a:ext uri="{FF2B5EF4-FFF2-40B4-BE49-F238E27FC236}">
                <a16:creationId xmlns:a16="http://schemas.microsoft.com/office/drawing/2014/main" id="{2EA24C94-2C36-4CEE-8E8D-03DB405E4EC0}"/>
              </a:ext>
            </a:extLst>
          </p:cNvPr>
          <p:cNvSpPr>
            <a:spLocks noGrp="1"/>
          </p:cNvSpPr>
          <p:nvPr>
            <p:ph type="sldNum" sz="quarter" idx="12"/>
          </p:nvPr>
        </p:nvSpPr>
        <p:spPr/>
        <p:txBody>
          <a:bodyPr/>
          <a:lstStyle/>
          <a:p>
            <a:fld id="{99DF5C98-EF8B-447E-823A-AAFC179F57D7}" type="slidenum">
              <a:rPr kumimoji="1" lang="ja-JP" altLang="en-US" smtClean="0"/>
              <a:t>14</a:t>
            </a:fld>
            <a:endParaRPr kumimoji="1" lang="ja-JP" altLang="en-US"/>
          </a:p>
        </p:txBody>
      </p:sp>
    </p:spTree>
    <p:extLst>
      <p:ext uri="{BB962C8B-B14F-4D97-AF65-F5344CB8AC3E}">
        <p14:creationId xmlns:p14="http://schemas.microsoft.com/office/powerpoint/2010/main" val="1103558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p:cNvSpPr>
                <a:spLocks noGrp="1"/>
              </p:cNvSpPr>
              <p:nvPr>
                <p:ph idx="1"/>
              </p:nvPr>
            </p:nvSpPr>
            <p:spPr/>
            <p:txBody>
              <a:bodyPr/>
              <a:lstStyle/>
              <a:p>
                <a:r>
                  <a:rPr kumimoji="1" lang="en-US" altLang="ja-JP" dirty="0"/>
                  <a:t>1</a:t>
                </a:r>
                <a:r>
                  <a:rPr kumimoji="1" lang="ja-JP" altLang="en-US" dirty="0"/>
                  <a:t>つ目の問題：</a:t>
                </a:r>
                <a14:m>
                  <m:oMath xmlns:m="http://schemas.openxmlformats.org/officeDocument/2006/math">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𝜎</m:t>
                        </m:r>
                      </m:e>
                      <m:sub>
                        <m:r>
                          <a:rPr kumimoji="1" lang="en-US" altLang="ja-JP" b="0" i="1" smtClean="0">
                            <a:latin typeface="Cambria Math" panose="02040503050406030204" pitchFamily="18" charset="0"/>
                          </a:rPr>
                          <m:t>𝑠h𝑎𝑟𝑒</m:t>
                        </m:r>
                      </m:sub>
                    </m:sSub>
                  </m:oMath>
                </a14:m>
                <a:r>
                  <a:rPr kumimoji="1" lang="ja-JP" altLang="en-US" dirty="0"/>
                  <a:t>を選ぶ必要がある．</a:t>
                </a:r>
                <a:endParaRPr kumimoji="1" lang="en-US" altLang="ja-JP" dirty="0"/>
              </a:p>
              <a:p>
                <a:pPr lvl="1"/>
                <a:r>
                  <a:rPr kumimoji="1" lang="ja-JP" altLang="en-US" dirty="0"/>
                  <a:t>前述の</a:t>
                </a:r>
                <a:r>
                  <a:rPr kumimoji="1" lang="en-US" altLang="ja-JP" dirty="0"/>
                  <a:t>2</a:t>
                </a:r>
                <a:r>
                  <a:rPr kumimoji="1" lang="ja-JP" altLang="en-US" dirty="0" err="1"/>
                  <a:t>つの</a:t>
                </a:r>
                <a:r>
                  <a:rPr kumimoji="1" lang="ja-JP" altLang="en-US" dirty="0"/>
                  <a:t>方法は，使用者が適切な</a:t>
                </a:r>
                <a14:m>
                  <m:oMath xmlns:m="http://schemas.openxmlformats.org/officeDocument/2006/math">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𝜎</m:t>
                        </m:r>
                      </m:e>
                      <m:sub>
                        <m:r>
                          <a:rPr kumimoji="1" lang="en-US" altLang="ja-JP" b="0" i="1" smtClean="0">
                            <a:latin typeface="Cambria Math" panose="02040503050406030204" pitchFamily="18" charset="0"/>
                          </a:rPr>
                          <m:t>𝑠h𝑎𝑟𝑒</m:t>
                        </m:r>
                      </m:sub>
                    </m:sSub>
                  </m:oMath>
                </a14:m>
                <a:r>
                  <a:rPr kumimoji="1" lang="ja-JP" altLang="en-US" dirty="0"/>
                  <a:t>を計算するために最適な数値を設定する必要がある．</a:t>
                </a:r>
                <a:endParaRPr kumimoji="1" lang="en-US" altLang="ja-JP" dirty="0"/>
              </a:p>
              <a:p>
                <a:pPr lvl="2"/>
                <a:r>
                  <a:rPr kumimoji="1" lang="en-US" altLang="ja-JP" dirty="0"/>
                  <a:t>q</a:t>
                </a:r>
                <a:r>
                  <a:rPr kumimoji="1" lang="ja-JP" altLang="en-US" dirty="0"/>
                  <a:t>が大きすぎても小さすぎてもダメ</a:t>
                </a:r>
                <a:r>
                  <a:rPr kumimoji="1" lang="en-US" altLang="ja-JP" dirty="0"/>
                  <a:t>(</a:t>
                </a:r>
                <a14:m>
                  <m:oMath xmlns:m="http://schemas.openxmlformats.org/officeDocument/2006/math">
                    <m:r>
                      <m:rPr>
                        <m:sty m:val="p"/>
                      </m:rPr>
                      <a:rPr kumimoji="1" lang="en-US" altLang="ja-JP" b="0" i="0" smtClean="0">
                        <a:latin typeface="Cambria Math" panose="02040503050406030204" pitchFamily="18" charset="0"/>
                      </a:rPr>
                      <m:t>q</m:t>
                    </m:r>
                    <m:r>
                      <a:rPr kumimoji="1" lang="en-US" altLang="ja-JP" b="0" i="1" smtClean="0">
                        <a:latin typeface="Cambria Math" panose="02040503050406030204" pitchFamily="18" charset="0"/>
                      </a:rPr>
                      <m:t>=5~10</m:t>
                    </m:r>
                  </m:oMath>
                </a14:m>
                <a:r>
                  <a:rPr kumimoji="1" lang="ja-JP" altLang="en-US" dirty="0"/>
                  <a:t>あたりがいい</a:t>
                </a:r>
                <a:r>
                  <a:rPr kumimoji="1" lang="en-US" altLang="ja-JP" dirty="0"/>
                  <a:t>)</a:t>
                </a:r>
              </a:p>
              <a:p>
                <a:r>
                  <a:rPr lang="en-US" altLang="ja-JP" dirty="0"/>
                  <a:t>2</a:t>
                </a:r>
                <a:r>
                  <a:rPr lang="ja-JP" altLang="en-US" dirty="0"/>
                  <a:t>つ目の問題：</a:t>
                </a:r>
                <a:r>
                  <a:rPr lang="en-US" altLang="ja-JP" dirty="0"/>
                  <a:t>shared fitness values</a:t>
                </a:r>
                <a:r>
                  <a:rPr lang="ja-JP" altLang="en-US" dirty="0"/>
                  <a:t>が導入できる固有のスケール問題</a:t>
                </a:r>
                <a:endParaRPr lang="en-US" altLang="ja-JP" dirty="0"/>
              </a:p>
              <a:p>
                <a:pPr lvl="1"/>
                <a:r>
                  <a:rPr lang="en-US" altLang="ja-JP" dirty="0"/>
                  <a:t>shared fitness values</a:t>
                </a:r>
                <a:r>
                  <a:rPr lang="ja-JP" altLang="en-US" dirty="0"/>
                  <a:t>は解Ａ</a:t>
                </a:r>
                <a:r>
                  <a:rPr lang="en-US" altLang="ja-JP" dirty="0"/>
                  <a:t>(</a:t>
                </a:r>
                <a:r>
                  <a:rPr lang="ja-JP" altLang="en-US" dirty="0"/>
                  <a:t>準最適解</a:t>
                </a:r>
                <a:r>
                  <a:rPr lang="en-US" altLang="ja-JP" dirty="0"/>
                  <a:t>)</a:t>
                </a:r>
                <a:r>
                  <a:rPr lang="ja-JP" altLang="en-US" dirty="0"/>
                  <a:t>がベストであると示唆する．</a:t>
                </a:r>
                <a:endParaRPr lang="en-US" altLang="ja-JP" dirty="0"/>
              </a:p>
              <a:p>
                <a:pPr lvl="1"/>
                <a:r>
                  <a:rPr lang="ja-JP" altLang="en-US" dirty="0"/>
                  <a:t>解が混在しないようにするため？</a:t>
                </a:r>
                <a:endParaRPr lang="en-US" altLang="ja-JP" dirty="0"/>
              </a:p>
              <a:p>
                <a:pPr lvl="1"/>
                <a:r>
                  <a:rPr lang="ja-JP" altLang="en-US" dirty="0"/>
                  <a:t>解Ａのようなものを含むかもしれない</a:t>
                </a:r>
                <a:endParaRPr lang="en-US" altLang="ja-JP" dirty="0"/>
              </a:p>
              <a:p>
                <a:pPr lvl="1"/>
                <a:endParaRPr lang="ja-JP" altLang="en-US" dirty="0"/>
              </a:p>
              <a:p>
                <a:pPr marL="0" indent="0">
                  <a:buNone/>
                </a:pPr>
                <a:endParaRPr kumimoji="1" lang="en-US" altLang="ja-JP" dirty="0"/>
              </a:p>
            </p:txBody>
          </p:sp>
        </mc:Choice>
        <mc:Fallback xmlns="">
          <p:sp>
            <p:nvSpPr>
              <p:cNvPr id="2" name="コンテンツ プレースホルダー 1"/>
              <p:cNvSpPr>
                <a:spLocks noGrp="1" noRot="1" noChangeAspect="1" noMove="1" noResize="1" noEditPoints="1" noAdjustHandles="1" noChangeArrowheads="1" noChangeShapeType="1" noTextEdit="1"/>
              </p:cNvSpPr>
              <p:nvPr>
                <p:ph idx="1"/>
              </p:nvPr>
            </p:nvSpPr>
            <p:spPr>
              <a:blipFill>
                <a:blip r:embed="rId2"/>
                <a:stretch>
                  <a:fillRect l="-928" t="-1746" r="-812"/>
                </a:stretch>
              </a:blipFill>
            </p:spPr>
            <p:txBody>
              <a:bodyPr/>
              <a:lstStyle/>
              <a:p>
                <a:r>
                  <a:rPr lang="ja-JP" altLang="en-US">
                    <a:noFill/>
                  </a:rPr>
                  <a:t> </a:t>
                </a:r>
              </a:p>
            </p:txBody>
          </p:sp>
        </mc:Fallback>
      </mc:AlternateContent>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Difficulties of the Sharing Function Approach (1/)</a:t>
            </a:r>
            <a:endParaRPr kumimoji="1" lang="ja-JP" altLang="en-US" sz="4000" dirty="0"/>
          </a:p>
        </p:txBody>
      </p:sp>
      <p:pic>
        <p:nvPicPr>
          <p:cNvPr id="6" name="図 5"/>
          <p:cNvPicPr>
            <a:picLocks noChangeAspect="1"/>
          </p:cNvPicPr>
          <p:nvPr/>
        </p:nvPicPr>
        <p:blipFill rotWithShape="1">
          <a:blip r:embed="rId3">
            <a:extLst>
              <a:ext uri="{28A0092B-C50C-407E-A947-70E740481C1C}">
                <a14:useLocalDpi xmlns:a14="http://schemas.microsoft.com/office/drawing/2010/main" val="0"/>
              </a:ext>
            </a:extLst>
          </a:blip>
          <a:srcRect l="57742" t="64218" r="25213" b="11880"/>
          <a:stretch/>
        </p:blipFill>
        <p:spPr>
          <a:xfrm>
            <a:off x="8193993" y="4052647"/>
            <a:ext cx="3667570" cy="2805353"/>
          </a:xfrm>
          <a:prstGeom prst="rect">
            <a:avLst/>
          </a:prstGeom>
        </p:spPr>
      </p:pic>
      <p:sp>
        <p:nvSpPr>
          <p:cNvPr id="4" name="スライド番号プレースホルダー 3">
            <a:extLst>
              <a:ext uri="{FF2B5EF4-FFF2-40B4-BE49-F238E27FC236}">
                <a16:creationId xmlns:a16="http://schemas.microsoft.com/office/drawing/2014/main" id="{E95F025B-1AA0-4A6F-A332-FBE087EA7DC4}"/>
              </a:ext>
            </a:extLst>
          </p:cNvPr>
          <p:cNvSpPr>
            <a:spLocks noGrp="1"/>
          </p:cNvSpPr>
          <p:nvPr>
            <p:ph type="sldNum" sz="quarter" idx="12"/>
          </p:nvPr>
        </p:nvSpPr>
        <p:spPr/>
        <p:txBody>
          <a:bodyPr/>
          <a:lstStyle/>
          <a:p>
            <a:fld id="{99DF5C98-EF8B-447E-823A-AAFC179F57D7}" type="slidenum">
              <a:rPr kumimoji="1" lang="ja-JP" altLang="en-US" smtClean="0"/>
              <a:t>15</a:t>
            </a:fld>
            <a:endParaRPr kumimoji="1" lang="ja-JP" altLang="en-US"/>
          </a:p>
        </p:txBody>
      </p:sp>
    </p:spTree>
    <p:extLst>
      <p:ext uri="{BB962C8B-B14F-4D97-AF65-F5344CB8AC3E}">
        <p14:creationId xmlns:p14="http://schemas.microsoft.com/office/powerpoint/2010/main" val="1486420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p:cNvSpPr>
                <a:spLocks noGrp="1"/>
              </p:cNvSpPr>
              <p:nvPr>
                <p:ph idx="1"/>
              </p:nvPr>
            </p:nvSpPr>
            <p:spPr/>
            <p:txBody>
              <a:bodyPr/>
              <a:lstStyle/>
              <a:p>
                <a:pPr marL="0" indent="0">
                  <a:buNone/>
                </a:pPr>
                <a:r>
                  <a:rPr lang="ja-JP" altLang="en-US" dirty="0"/>
                  <a:t>バイナリのＧＡと実データのＧＡについて書いてあったけどあまり読み取れませんでした</a:t>
                </a:r>
                <a:r>
                  <a:rPr lang="en-US" altLang="ja-JP" dirty="0"/>
                  <a:t>…</a:t>
                </a:r>
              </a:p>
              <a:p>
                <a:pPr lvl="1"/>
                <a:r>
                  <a:rPr kumimoji="1" lang="ja-JP" altLang="en-US" dirty="0"/>
                  <a:t>実パラメータＧＡを使うと最適な複数の最適解間で良好な分布</a:t>
                </a:r>
                <a:r>
                  <a:rPr lang="ja-JP" altLang="en-US" dirty="0"/>
                  <a:t>を維持することができる</a:t>
                </a:r>
                <a:endParaRPr kumimoji="1" lang="en-US" altLang="ja-JP" dirty="0"/>
              </a:p>
              <a:p>
                <a:r>
                  <a:rPr kumimoji="1" lang="en-US" altLang="ja-JP" dirty="0"/>
                  <a:t>Real GA</a:t>
                </a:r>
                <a:r>
                  <a:rPr kumimoji="1" lang="ja-JP" altLang="en-US" dirty="0"/>
                  <a:t>が</a:t>
                </a:r>
                <a14:m>
                  <m:oMath xmlns:m="http://schemas.openxmlformats.org/officeDocument/2006/math">
                    <m:sSub>
                      <m:sSubPr>
                        <m:ctrlPr>
                          <a:rPr kumimoji="1" lang="en-US" altLang="ja-JP" b="0" i="1" smtClean="0">
                            <a:latin typeface="Cambria Math" panose="02040503050406030204" pitchFamily="18" charset="0"/>
                          </a:rPr>
                        </m:ctrlPr>
                      </m:sSubPr>
                      <m:e>
                        <m:r>
                          <a:rPr kumimoji="1" lang="ja-JP" altLang="en-US" i="1" smtClean="0">
                            <a:latin typeface="Cambria Math" panose="02040503050406030204" pitchFamily="18" charset="0"/>
                          </a:rPr>
                          <m:t>𝜂</m:t>
                        </m:r>
                      </m:e>
                      <m:sub>
                        <m:r>
                          <a:rPr kumimoji="1" lang="en-US" altLang="ja-JP" b="0" i="1" smtClean="0">
                            <a:latin typeface="Cambria Math" panose="02040503050406030204" pitchFamily="18" charset="0"/>
                          </a:rPr>
                          <m:t>𝑐</m:t>
                        </m:r>
                      </m:sub>
                    </m:sSub>
                    <m:r>
                      <a:rPr kumimoji="1" lang="en-US" altLang="ja-JP" b="0" i="1" smtClean="0">
                        <a:latin typeface="Cambria Math" panose="02040503050406030204" pitchFamily="18" charset="0"/>
                      </a:rPr>
                      <m:t>≥140</m:t>
                    </m:r>
                    <m:r>
                      <a:rPr lang="ja-JP" altLang="en-US" i="1">
                        <a:latin typeface="Cambria Math" panose="02040503050406030204" pitchFamily="18" charset="0"/>
                      </a:rPr>
                      <m:t>のとき</m:t>
                    </m:r>
                  </m:oMath>
                </a14:m>
                <a:r>
                  <a:rPr kumimoji="1" lang="en-US" altLang="ja-JP" dirty="0"/>
                  <a:t>Binary GA with</a:t>
                </a:r>
                <a:r>
                  <a:rPr kumimoji="1" lang="ja-JP" altLang="en-US" dirty="0"/>
                  <a:t> </a:t>
                </a:r>
                <a:r>
                  <a:rPr kumimoji="1" lang="en-US" altLang="ja-JP" dirty="0"/>
                  <a:t>Mating Restriction</a:t>
                </a:r>
                <a:r>
                  <a:rPr kumimoji="1" lang="ja-JP" altLang="en-US" dirty="0"/>
                  <a:t>よりよくなっているのが興味深い．</a:t>
                </a:r>
                <a:endParaRPr kumimoji="1" lang="en-US" altLang="ja-JP" dirty="0"/>
              </a:p>
              <a:p>
                <a:endParaRPr kumimoji="1" lang="ja-JP" altLang="en-US" dirty="0"/>
              </a:p>
            </p:txBody>
          </p:sp>
        </mc:Choice>
        <mc:Fallback xmlns="">
          <p:sp>
            <p:nvSpPr>
              <p:cNvPr id="2" name="コンテンツ プレースホルダー 1"/>
              <p:cNvSpPr>
                <a:spLocks noGrp="1" noRot="1" noChangeAspect="1" noMove="1" noResize="1" noEditPoints="1" noAdjustHandles="1" noChangeArrowheads="1" noChangeShapeType="1" noTextEdit="1"/>
              </p:cNvSpPr>
              <p:nvPr>
                <p:ph idx="1"/>
              </p:nvPr>
            </p:nvSpPr>
            <p:spPr>
              <a:blipFill>
                <a:blip r:embed="rId2"/>
                <a:stretch>
                  <a:fillRect l="-1217" t="-1995" r="-696"/>
                </a:stretch>
              </a:blipFill>
            </p:spPr>
            <p:txBody>
              <a:bodyPr/>
              <a:lstStyle/>
              <a:p>
                <a:r>
                  <a:rPr lang="ja-JP" altLang="en-US">
                    <a:noFill/>
                  </a:rPr>
                  <a:t> </a:t>
                </a:r>
              </a:p>
            </p:txBody>
          </p:sp>
        </mc:Fallback>
      </mc:AlternateContent>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Real-Parameter GAs for Multi-Model Optimization</a:t>
            </a:r>
          </a:p>
        </p:txBody>
      </p:sp>
      <p:pic>
        <p:nvPicPr>
          <p:cNvPr id="4" name="図 3">
            <a:extLst>
              <a:ext uri="{FF2B5EF4-FFF2-40B4-BE49-F238E27FC236}">
                <a16:creationId xmlns:a16="http://schemas.microsoft.com/office/drawing/2014/main" id="{BD7D7583-38BF-40D4-85FA-9B2B9E1DF745}"/>
              </a:ext>
            </a:extLst>
          </p:cNvPr>
          <p:cNvPicPr>
            <a:picLocks noChangeAspect="1"/>
          </p:cNvPicPr>
          <p:nvPr/>
        </p:nvPicPr>
        <p:blipFill rotWithShape="1">
          <a:blip r:embed="rId3">
            <a:extLst>
              <a:ext uri="{28A0092B-C50C-407E-A947-70E740481C1C}">
                <a14:useLocalDpi xmlns:a14="http://schemas.microsoft.com/office/drawing/2010/main" val="0"/>
              </a:ext>
            </a:extLst>
          </a:blip>
          <a:srcRect l="57798" t="22593" r="24725" b="56955"/>
          <a:stretch/>
        </p:blipFill>
        <p:spPr>
          <a:xfrm>
            <a:off x="3112316" y="3629641"/>
            <a:ext cx="4991449" cy="3163874"/>
          </a:xfrm>
          <a:prstGeom prst="rect">
            <a:avLst/>
          </a:prstGeom>
        </p:spPr>
      </p:pic>
      <p:cxnSp>
        <p:nvCxnSpPr>
          <p:cNvPr id="6" name="直線コネクタ 5">
            <a:extLst>
              <a:ext uri="{FF2B5EF4-FFF2-40B4-BE49-F238E27FC236}">
                <a16:creationId xmlns:a16="http://schemas.microsoft.com/office/drawing/2014/main" id="{21471D5D-83D4-4415-9313-3F28FA7AD53A}"/>
              </a:ext>
            </a:extLst>
          </p:cNvPr>
          <p:cNvCxnSpPr>
            <a:cxnSpLocks/>
          </p:cNvCxnSpPr>
          <p:nvPr/>
        </p:nvCxnSpPr>
        <p:spPr>
          <a:xfrm>
            <a:off x="4899171" y="3749879"/>
            <a:ext cx="0" cy="2430260"/>
          </a:xfrm>
          <a:prstGeom prst="line">
            <a:avLst/>
          </a:prstGeom>
          <a:ln w="63500">
            <a:solidFill>
              <a:srgbClr val="C00000"/>
            </a:solidFill>
            <a:prstDash val="dash"/>
          </a:ln>
        </p:spPr>
        <p:style>
          <a:lnRef idx="1">
            <a:schemeClr val="accent1"/>
          </a:lnRef>
          <a:fillRef idx="0">
            <a:schemeClr val="accent1"/>
          </a:fillRef>
          <a:effectRef idx="0">
            <a:schemeClr val="accent1"/>
          </a:effectRef>
          <a:fontRef idx="minor">
            <a:schemeClr val="tx1"/>
          </a:fontRef>
        </p:style>
      </p:cxnSp>
      <p:sp>
        <p:nvSpPr>
          <p:cNvPr id="5" name="スライド番号プレースホルダー 4">
            <a:extLst>
              <a:ext uri="{FF2B5EF4-FFF2-40B4-BE49-F238E27FC236}">
                <a16:creationId xmlns:a16="http://schemas.microsoft.com/office/drawing/2014/main" id="{40BA2D58-D7FB-4617-9785-8A0EBEB0826A}"/>
              </a:ext>
            </a:extLst>
          </p:cNvPr>
          <p:cNvSpPr>
            <a:spLocks noGrp="1"/>
          </p:cNvSpPr>
          <p:nvPr>
            <p:ph type="sldNum" sz="quarter" idx="12"/>
          </p:nvPr>
        </p:nvSpPr>
        <p:spPr/>
        <p:txBody>
          <a:bodyPr/>
          <a:lstStyle/>
          <a:p>
            <a:fld id="{99DF5C98-EF8B-447E-823A-AAFC179F57D7}" type="slidenum">
              <a:rPr kumimoji="1" lang="ja-JP" altLang="en-US" smtClean="0"/>
              <a:t>16</a:t>
            </a:fld>
            <a:endParaRPr kumimoji="1" lang="ja-JP" altLang="en-US"/>
          </a:p>
        </p:txBody>
      </p:sp>
    </p:spTree>
    <p:extLst>
      <p:ext uri="{BB962C8B-B14F-4D97-AF65-F5344CB8AC3E}">
        <p14:creationId xmlns:p14="http://schemas.microsoft.com/office/powerpoint/2010/main" val="1003783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45127" y="1166453"/>
            <a:ext cx="10515600" cy="5593270"/>
          </a:xfrm>
        </p:spPr>
        <p:txBody>
          <a:bodyPr>
            <a:normAutofit lnSpcReduction="10000"/>
          </a:bodyPr>
          <a:lstStyle/>
          <a:p>
            <a:pPr marL="0" indent="0">
              <a:buNone/>
            </a:pPr>
            <a:r>
              <a:rPr lang="en-US" altLang="ja-JP" dirty="0" err="1"/>
              <a:t>Davidor</a:t>
            </a:r>
            <a:r>
              <a:rPr lang="ja-JP" altLang="en-US" dirty="0"/>
              <a:t>が提案</a:t>
            </a:r>
            <a:endParaRPr lang="en-US" altLang="ja-JP" dirty="0"/>
          </a:p>
          <a:p>
            <a:pPr lvl="1"/>
            <a:r>
              <a:rPr lang="ja-JP" altLang="en-US" dirty="0"/>
              <a:t>集団内の人工的な亜集団</a:t>
            </a:r>
            <a:r>
              <a:rPr lang="en-US" altLang="ja-JP" dirty="0"/>
              <a:t>(</a:t>
            </a:r>
            <a:r>
              <a:rPr lang="ja-JP" altLang="en-US" dirty="0"/>
              <a:t>ニッチ</a:t>
            </a:r>
            <a:r>
              <a:rPr lang="en-US" altLang="ja-JP" dirty="0"/>
              <a:t>)</a:t>
            </a:r>
            <a:r>
              <a:rPr lang="ja-JP" altLang="en-US" dirty="0"/>
              <a:t>と種の両方を進化させる手法</a:t>
            </a:r>
            <a:endParaRPr lang="en-US" altLang="ja-JP" dirty="0"/>
          </a:p>
          <a:p>
            <a:pPr lvl="2"/>
            <a:r>
              <a:rPr lang="ja-JP" altLang="en-US" dirty="0"/>
              <a:t>各メンバーが</a:t>
            </a:r>
            <a:r>
              <a:rPr lang="en-US" altLang="ja-JP" dirty="0"/>
              <a:t>8</a:t>
            </a:r>
            <a:r>
              <a:rPr lang="ja-JP" altLang="en-US" dirty="0"/>
              <a:t>人のメンバーに囲まれるようにするために集団メンバーを</a:t>
            </a:r>
            <a:r>
              <a:rPr lang="en-US" altLang="ja-JP" dirty="0"/>
              <a:t>2</a:t>
            </a:r>
            <a:r>
              <a:rPr lang="ja-JP" altLang="en-US" dirty="0"/>
              <a:t>次元格子に配置する．</a:t>
            </a:r>
            <a:endParaRPr lang="en-US" altLang="ja-JP" dirty="0"/>
          </a:p>
          <a:p>
            <a:pPr lvl="2"/>
            <a:r>
              <a:rPr lang="ja-JP" altLang="en-US" dirty="0"/>
              <a:t>定常状態の</a:t>
            </a:r>
            <a:r>
              <a:rPr lang="en-US" altLang="ja-JP" dirty="0"/>
              <a:t>GA</a:t>
            </a:r>
            <a:r>
              <a:rPr lang="ja-JP" altLang="en-US" dirty="0"/>
              <a:t>では，グリッド内の</a:t>
            </a:r>
            <a:r>
              <a:rPr lang="en-US" altLang="ja-JP" dirty="0"/>
              <a:t>1</a:t>
            </a:r>
            <a:r>
              <a:rPr lang="ja-JP" altLang="en-US" dirty="0"/>
              <a:t>人のメンバーがランダムに選ばれる．</a:t>
            </a:r>
            <a:endParaRPr lang="en-US" altLang="ja-JP" dirty="0"/>
          </a:p>
          <a:p>
            <a:pPr lvl="2"/>
            <a:r>
              <a:rPr lang="ja-JP" altLang="en-US" dirty="0"/>
              <a:t>遺伝子操作は</a:t>
            </a:r>
            <a:r>
              <a:rPr lang="en-US" altLang="ja-JP" dirty="0"/>
              <a:t>9</a:t>
            </a:r>
            <a:r>
              <a:rPr lang="ja-JP" altLang="en-US" dirty="0" err="1"/>
              <a:t>つの</a:t>
            </a:r>
            <a:r>
              <a:rPr lang="ja-JP" altLang="en-US" dirty="0"/>
              <a:t>個体</a:t>
            </a:r>
            <a:r>
              <a:rPr lang="en-US" altLang="ja-JP" dirty="0"/>
              <a:t>(</a:t>
            </a:r>
            <a:r>
              <a:rPr lang="ja-JP" altLang="en-US" dirty="0"/>
              <a:t>選択された個体とその周囲</a:t>
            </a:r>
            <a:r>
              <a:rPr lang="en-US" altLang="ja-JP" dirty="0"/>
              <a:t>8</a:t>
            </a:r>
            <a:r>
              <a:rPr lang="ja-JP" altLang="en-US" dirty="0" err="1"/>
              <a:t>つの</a:t>
            </a:r>
            <a:r>
              <a:rPr lang="ja-JP" altLang="en-US" dirty="0"/>
              <a:t>個体</a:t>
            </a:r>
            <a:r>
              <a:rPr lang="en-US" altLang="ja-JP" dirty="0"/>
              <a:t>)</a:t>
            </a:r>
            <a:r>
              <a:rPr lang="ja-JP" altLang="en-US" dirty="0"/>
              <a:t>からなる亜集団で行われ，子孫の文字列を作る．</a:t>
            </a:r>
            <a:endParaRPr lang="en-US" altLang="ja-JP" dirty="0"/>
          </a:p>
          <a:p>
            <a:pPr lvl="2"/>
            <a:r>
              <a:rPr lang="ja-JP" altLang="en-US" dirty="0"/>
              <a:t>子孫は親と競合し，親を置き換えることのみで生存できるので，人工のようにお互いに接近していることが予想され，異なる最適解の島を形成する．</a:t>
            </a:r>
            <a:endParaRPr lang="en-US" altLang="ja-JP" dirty="0"/>
          </a:p>
          <a:p>
            <a:pPr lvl="2"/>
            <a:endParaRPr lang="en-US" altLang="ja-JP" dirty="0"/>
          </a:p>
          <a:p>
            <a:pPr marL="0" indent="0">
              <a:buNone/>
            </a:pPr>
            <a:r>
              <a:rPr lang="en-US" altLang="ja-JP" dirty="0" err="1"/>
              <a:t>Davidor</a:t>
            </a:r>
            <a:r>
              <a:rPr lang="ja-JP" altLang="en-US" dirty="0"/>
              <a:t>はマルチモデル問題を解く際に，別々の島がトーラスに形成される．</a:t>
            </a:r>
            <a:endParaRPr lang="en-US" altLang="ja-JP" dirty="0"/>
          </a:p>
          <a:p>
            <a:pPr marL="0" indent="0">
              <a:buNone/>
            </a:pPr>
            <a:r>
              <a:rPr lang="ja-JP" altLang="en-US" dirty="0"/>
              <a:t>しかし，生態モデルには，多くの世代の局所のピークの島を維持する仕組みがない．</a:t>
            </a:r>
            <a:endParaRPr lang="en-US" altLang="ja-JP" dirty="0"/>
          </a:p>
          <a:p>
            <a:pPr>
              <a:buFont typeface="Wingdings" panose="05000000000000000000" pitchFamily="2" charset="2"/>
              <a:buChar char="Ø"/>
            </a:pPr>
            <a:r>
              <a:rPr lang="ja-JP" altLang="en-US" dirty="0"/>
              <a:t>局所的なピークが形成されるが，ゆっくりとした拡散効果のために最終的に帯域最適解によって圧倒される．</a:t>
            </a:r>
            <a:endParaRPr lang="en-US" altLang="ja-JP" dirty="0"/>
          </a:p>
        </p:txBody>
      </p:sp>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Ecological GA</a:t>
            </a:r>
          </a:p>
        </p:txBody>
      </p:sp>
      <p:pic>
        <p:nvPicPr>
          <p:cNvPr id="2056" name="Picture 8" descr="「torus 意味」の画像検索結果"/>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79443" y="392391"/>
            <a:ext cx="2095500" cy="1343026"/>
          </a:xfrm>
          <a:prstGeom prst="rect">
            <a:avLst/>
          </a:prstGeom>
          <a:noFill/>
          <a:extLst>
            <a:ext uri="{909E8E84-426E-40DD-AFC4-6F175D3DCCD1}">
              <a14:hiddenFill xmlns:a14="http://schemas.microsoft.com/office/drawing/2010/main">
                <a:solidFill>
                  <a:srgbClr val="FFFFFF"/>
                </a:solidFill>
              </a14:hiddenFill>
            </a:ext>
          </a:extLst>
        </p:spPr>
      </p:pic>
      <p:sp>
        <p:nvSpPr>
          <p:cNvPr id="8" name="テキスト ボックス 7"/>
          <p:cNvSpPr txBox="1"/>
          <p:nvPr/>
        </p:nvSpPr>
        <p:spPr>
          <a:xfrm>
            <a:off x="9893659" y="94830"/>
            <a:ext cx="1467068" cy="400110"/>
          </a:xfrm>
          <a:prstGeom prst="rect">
            <a:avLst/>
          </a:prstGeom>
          <a:noFill/>
        </p:spPr>
        <p:txBody>
          <a:bodyPr wrap="none" rtlCol="0">
            <a:spAutoFit/>
          </a:bodyPr>
          <a:lstStyle/>
          <a:p>
            <a:r>
              <a:rPr kumimoji="1" lang="ja-JP" altLang="en-US" sz="2000" dirty="0">
                <a:latin typeface="メイリオ" panose="020B0604030504040204" pitchFamily="50" charset="-128"/>
                <a:ea typeface="メイリオ" panose="020B0604030504040204" pitchFamily="50" charset="-128"/>
              </a:rPr>
              <a:t>トーラス？</a:t>
            </a:r>
            <a:endParaRPr kumimoji="1" lang="ja-JP" altLang="en-US" sz="1400" dirty="0">
              <a:latin typeface="メイリオ" panose="020B0604030504040204" pitchFamily="50" charset="-128"/>
              <a:ea typeface="メイリオ" panose="020B0604030504040204" pitchFamily="50" charset="-128"/>
            </a:endParaRPr>
          </a:p>
        </p:txBody>
      </p:sp>
      <p:sp>
        <p:nvSpPr>
          <p:cNvPr id="4" name="スライド番号プレースホルダー 3">
            <a:extLst>
              <a:ext uri="{FF2B5EF4-FFF2-40B4-BE49-F238E27FC236}">
                <a16:creationId xmlns:a16="http://schemas.microsoft.com/office/drawing/2014/main" id="{4EFB1E39-0E25-48CC-AA45-360F7E34DB8E}"/>
              </a:ext>
            </a:extLst>
          </p:cNvPr>
          <p:cNvSpPr>
            <a:spLocks noGrp="1"/>
          </p:cNvSpPr>
          <p:nvPr>
            <p:ph type="sldNum" sz="quarter" idx="12"/>
          </p:nvPr>
        </p:nvSpPr>
        <p:spPr/>
        <p:txBody>
          <a:bodyPr/>
          <a:lstStyle/>
          <a:p>
            <a:fld id="{99DF5C98-EF8B-447E-823A-AAFC179F57D7}" type="slidenum">
              <a:rPr kumimoji="1" lang="ja-JP" altLang="en-US" smtClean="0"/>
              <a:t>17</a:t>
            </a:fld>
            <a:endParaRPr kumimoji="1" lang="ja-JP" altLang="en-US"/>
          </a:p>
        </p:txBody>
      </p:sp>
    </p:spTree>
    <p:extLst>
      <p:ext uri="{BB962C8B-B14F-4D97-AF65-F5344CB8AC3E}">
        <p14:creationId xmlns:p14="http://schemas.microsoft.com/office/powerpoint/2010/main" val="3038511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45127" y="1289538"/>
            <a:ext cx="10515600" cy="5213811"/>
          </a:xfrm>
        </p:spPr>
        <p:txBody>
          <a:bodyPr/>
          <a:lstStyle/>
          <a:p>
            <a:r>
              <a:rPr lang="en-US" altLang="ja-JP" dirty="0"/>
              <a:t>Niching</a:t>
            </a:r>
            <a:r>
              <a:rPr lang="ja-JP" altLang="en-US" dirty="0"/>
              <a:t>法</a:t>
            </a:r>
            <a:endParaRPr lang="en-US" altLang="ja-JP" dirty="0"/>
          </a:p>
          <a:p>
            <a:pPr lvl="1"/>
            <a:r>
              <a:rPr lang="ja-JP" altLang="en-US" dirty="0"/>
              <a:t>多数の最適値を同時に補足し，これらを多くの世代にわたって維持する．</a:t>
            </a:r>
            <a:endParaRPr lang="en-US" altLang="ja-JP" dirty="0"/>
          </a:p>
          <a:p>
            <a:r>
              <a:rPr lang="ja-JP" altLang="en-US" dirty="0"/>
              <a:t>分化法</a:t>
            </a:r>
            <a:endParaRPr lang="en-US" altLang="ja-JP" dirty="0"/>
          </a:p>
          <a:p>
            <a:pPr lvl="1"/>
            <a:r>
              <a:rPr lang="ja-JP" altLang="en-US" dirty="0"/>
              <a:t>一つの最適値の凸の解間の交配を制限し，最良叉は最適に近い最適解を効率的に見つける．</a:t>
            </a:r>
            <a:endParaRPr lang="en-US" altLang="ja-JP" dirty="0"/>
          </a:p>
          <a:p>
            <a:pPr lvl="1"/>
            <a:endParaRPr lang="en-US" altLang="ja-JP" dirty="0"/>
          </a:p>
          <a:p>
            <a:pPr lvl="1"/>
            <a:r>
              <a:rPr lang="ja-JP" altLang="en-US" dirty="0"/>
              <a:t>前者は多くの最適解の周辺にある解の亜集団を維持し，後者は複数の最適解を同時に見つけることができる．</a:t>
            </a:r>
            <a:r>
              <a:rPr lang="en-US" altLang="ja-JP" dirty="0"/>
              <a:t>(</a:t>
            </a:r>
            <a:r>
              <a:rPr lang="ja-JP" altLang="en-US" dirty="0"/>
              <a:t>並列利用可能</a:t>
            </a:r>
            <a:r>
              <a:rPr lang="en-US" altLang="ja-JP" dirty="0"/>
              <a:t>)</a:t>
            </a:r>
          </a:p>
          <a:p>
            <a:pPr lvl="1"/>
            <a:r>
              <a:rPr lang="ja-JP" altLang="en-US" dirty="0"/>
              <a:t>分化法はいくつか方法がある．</a:t>
            </a:r>
            <a:endParaRPr lang="en-US" altLang="ja-JP" dirty="0"/>
          </a:p>
          <a:p>
            <a:pPr lvl="2"/>
            <a:r>
              <a:rPr lang="ja-JP" altLang="en-US" dirty="0"/>
              <a:t>個体の仲間を選択するために，個体間の距離を計算し利用する．距離が近い場合</a:t>
            </a:r>
            <a:r>
              <a:rPr lang="en-US" altLang="ja-JP" dirty="0"/>
              <a:t>(</a:t>
            </a:r>
            <a:r>
              <a:rPr lang="ja-JP" altLang="en-US" dirty="0"/>
              <a:t>パラメーター以下</a:t>
            </a:r>
            <a:r>
              <a:rPr lang="en-US" altLang="ja-JP" dirty="0"/>
              <a:t>)</a:t>
            </a:r>
            <a:r>
              <a:rPr lang="ja-JP" altLang="en-US" dirty="0" err="1"/>
              <a:t>，</a:t>
            </a:r>
            <a:r>
              <a:rPr lang="ja-JP" altLang="en-US" dirty="0"/>
              <a:t>交叉に関わる．</a:t>
            </a:r>
            <a:endParaRPr lang="en-US" altLang="ja-JP" dirty="0"/>
          </a:p>
          <a:p>
            <a:pPr marL="514350" lvl="2" indent="0">
              <a:buNone/>
            </a:pPr>
            <a:r>
              <a:rPr lang="ja-JP" altLang="en-US" dirty="0"/>
              <a:t>↑適切な仲間が見つかるか，全ての集団に対して行うまで行う．</a:t>
            </a:r>
            <a:endParaRPr lang="en-US" altLang="ja-JP" dirty="0"/>
          </a:p>
          <a:p>
            <a:pPr marL="514350" lvl="2" indent="0">
              <a:buNone/>
            </a:pPr>
            <a:r>
              <a:rPr lang="en-US" altLang="ja-JP" dirty="0"/>
              <a:t>※</a:t>
            </a:r>
            <a:r>
              <a:rPr lang="ja-JP" altLang="en-US" dirty="0"/>
              <a:t>表現型の時：ユークリッド距離，遺伝子型：ハミング距離</a:t>
            </a:r>
            <a:endParaRPr lang="en-US" altLang="ja-JP" dirty="0"/>
          </a:p>
          <a:p>
            <a:pPr lvl="3"/>
            <a:endParaRPr lang="en-US" altLang="ja-JP" dirty="0"/>
          </a:p>
        </p:txBody>
      </p:sp>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Needs for Mating Restriction (1/2)</a:t>
            </a:r>
            <a:endParaRPr lang="ja-JP" altLang="en-US" sz="4000" dirty="0">
              <a:latin typeface="Times New Roman" panose="02020603050405020304" pitchFamily="18" charset="0"/>
              <a:cs typeface="Times New Roman" panose="02020603050405020304" pitchFamily="18" charset="0"/>
            </a:endParaRPr>
          </a:p>
        </p:txBody>
      </p:sp>
      <p:sp>
        <p:nvSpPr>
          <p:cNvPr id="4" name="スライド番号プレースホルダー 3">
            <a:extLst>
              <a:ext uri="{FF2B5EF4-FFF2-40B4-BE49-F238E27FC236}">
                <a16:creationId xmlns:a16="http://schemas.microsoft.com/office/drawing/2014/main" id="{CEFD3E34-58A0-41A0-B0CE-FD60DF7A3FBD}"/>
              </a:ext>
            </a:extLst>
          </p:cNvPr>
          <p:cNvSpPr>
            <a:spLocks noGrp="1"/>
          </p:cNvSpPr>
          <p:nvPr>
            <p:ph type="sldNum" sz="quarter" idx="12"/>
          </p:nvPr>
        </p:nvSpPr>
        <p:spPr/>
        <p:txBody>
          <a:bodyPr/>
          <a:lstStyle/>
          <a:p>
            <a:fld id="{99DF5C98-EF8B-447E-823A-AAFC179F57D7}" type="slidenum">
              <a:rPr kumimoji="1" lang="ja-JP" altLang="en-US" smtClean="0"/>
              <a:t>18</a:t>
            </a:fld>
            <a:endParaRPr kumimoji="1" lang="ja-JP" altLang="en-US"/>
          </a:p>
        </p:txBody>
      </p:sp>
    </p:spTree>
    <p:extLst>
      <p:ext uri="{BB962C8B-B14F-4D97-AF65-F5344CB8AC3E}">
        <p14:creationId xmlns:p14="http://schemas.microsoft.com/office/powerpoint/2010/main" val="15122277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p:cNvSpPr>
                <a:spLocks noGrp="1"/>
              </p:cNvSpPr>
              <p:nvPr>
                <p:ph idx="1"/>
              </p:nvPr>
            </p:nvSpPr>
            <p:spPr>
              <a:xfrm>
                <a:off x="845127" y="1289538"/>
                <a:ext cx="10515600" cy="5213811"/>
              </a:xfrm>
            </p:spPr>
            <p:txBody>
              <a:bodyPr/>
              <a:lstStyle/>
              <a:p>
                <a:r>
                  <a:rPr lang="ja-JP" altLang="en-US" dirty="0"/>
                  <a:t>実験結果の比較（</a:t>
                </a:r>
                <a:r>
                  <a:rPr lang="en-US" altLang="ja-JP" dirty="0"/>
                  <a:t>200</a:t>
                </a:r>
                <a:r>
                  <a:rPr lang="ja-JP" altLang="en-US" dirty="0"/>
                  <a:t>世代後）</a:t>
                </a:r>
                <a:endParaRPr lang="en-US" altLang="ja-JP" dirty="0"/>
              </a:p>
              <a:p>
                <a:pPr lvl="1"/>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𝜎</m:t>
                        </m:r>
                      </m:e>
                      <m:sub>
                        <m:r>
                          <a:rPr lang="en-US" altLang="ja-JP" b="0" i="1" smtClean="0">
                            <a:latin typeface="Cambria Math" panose="02040503050406030204" pitchFamily="18" charset="0"/>
                          </a:rPr>
                          <m:t>𝑚𝑎𝑡𝑖𝑛𝑔</m:t>
                        </m:r>
                      </m:sub>
                    </m:sSub>
                    <m:r>
                      <a:rPr lang="en-US" altLang="ja-JP" b="0" i="1" smtClean="0">
                        <a:latin typeface="Cambria Math" panose="02040503050406030204" pitchFamily="18" charset="0"/>
                      </a:rPr>
                      <m:t>=0.1</m:t>
                    </m:r>
                  </m:oMath>
                </a14:m>
                <a:r>
                  <a:rPr lang="en-US" altLang="ja-JP" dirty="0"/>
                  <a:t> + sharing function</a:t>
                </a:r>
                <a:r>
                  <a:rPr lang="ja-JP" altLang="en-US" dirty="0"/>
                  <a:t>アプローチ</a:t>
                </a:r>
                <a:endParaRPr lang="en-US" altLang="ja-JP" dirty="0"/>
              </a:p>
              <a:p>
                <a:pPr lvl="2"/>
                <a:r>
                  <a:rPr lang="ja-JP" altLang="en-US" dirty="0"/>
                  <a:t>それ以外のパラメータは</a:t>
                </a:r>
                <a:r>
                  <a:rPr lang="en-US" altLang="ja-JP" dirty="0"/>
                  <a:t>Fig 87</a:t>
                </a:r>
                <a:r>
                  <a:rPr lang="ja-JP" altLang="en-US" dirty="0"/>
                  <a:t>の時と同じ</a:t>
                </a:r>
                <a:endParaRPr lang="en-US" altLang="ja-JP" dirty="0"/>
              </a:p>
              <a:p>
                <a:pPr lvl="1"/>
                <a:r>
                  <a:rPr lang="ja-JP" altLang="en-US" dirty="0"/>
                  <a:t>亜集団と交配の制限を持つ</a:t>
                </a:r>
                <a:r>
                  <a:rPr lang="en-US" altLang="ja-JP" dirty="0"/>
                  <a:t>GA</a:t>
                </a:r>
                <a:r>
                  <a:rPr lang="ja-JP" altLang="en-US" dirty="0" err="1"/>
                  <a:t>のほうが</a:t>
                </a:r>
                <a:r>
                  <a:rPr lang="ja-JP" altLang="en-US" dirty="0"/>
                  <a:t>よりピークに近いところに集団ができている．</a:t>
                </a:r>
                <a:endParaRPr lang="en-US" altLang="ja-JP" dirty="0"/>
              </a:p>
              <a:p>
                <a:pPr marL="257175" lvl="1" indent="0">
                  <a:buNone/>
                </a:pPr>
                <a:endParaRPr lang="en-US" altLang="ja-JP" dirty="0"/>
              </a:p>
            </p:txBody>
          </p:sp>
        </mc:Choice>
        <mc:Fallback xmlns="">
          <p:sp>
            <p:nvSpPr>
              <p:cNvPr id="2" name="コンテンツ プレースホルダー 1"/>
              <p:cNvSpPr>
                <a:spLocks noGrp="1" noRot="1" noChangeAspect="1" noMove="1" noResize="1" noEditPoints="1" noAdjustHandles="1" noChangeArrowheads="1" noChangeShapeType="1" noTextEdit="1"/>
              </p:cNvSpPr>
              <p:nvPr>
                <p:ph idx="1"/>
              </p:nvPr>
            </p:nvSpPr>
            <p:spPr>
              <a:xfrm>
                <a:off x="845127" y="1289538"/>
                <a:ext cx="10515600" cy="5213811"/>
              </a:xfrm>
              <a:blipFill>
                <a:blip r:embed="rId2"/>
                <a:stretch>
                  <a:fillRect l="-928" t="-1871"/>
                </a:stretch>
              </a:blipFill>
            </p:spPr>
            <p:txBody>
              <a:bodyPr/>
              <a:lstStyle/>
              <a:p>
                <a:r>
                  <a:rPr lang="ja-JP" altLang="en-US">
                    <a:noFill/>
                  </a:rPr>
                  <a:t> </a:t>
                </a:r>
              </a:p>
            </p:txBody>
          </p:sp>
        </mc:Fallback>
      </mc:AlternateContent>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Needs for Mating Restriction (2/2)</a:t>
            </a:r>
            <a:endParaRPr lang="ja-JP" altLang="en-US" sz="4000" dirty="0">
              <a:latin typeface="Times New Roman" panose="02020603050405020304" pitchFamily="18" charset="0"/>
              <a:cs typeface="Times New Roman" panose="02020603050405020304" pitchFamily="18" charset="0"/>
            </a:endParaRPr>
          </a:p>
        </p:txBody>
      </p:sp>
      <p:pic>
        <p:nvPicPr>
          <p:cNvPr id="4" name="図 3"/>
          <p:cNvPicPr>
            <a:picLocks noChangeAspect="1"/>
          </p:cNvPicPr>
          <p:nvPr/>
        </p:nvPicPr>
        <p:blipFill rotWithShape="1">
          <a:blip r:embed="rId3">
            <a:extLst>
              <a:ext uri="{28A0092B-C50C-407E-A947-70E740481C1C}">
                <a14:useLocalDpi xmlns:a14="http://schemas.microsoft.com/office/drawing/2010/main" val="0"/>
              </a:ext>
            </a:extLst>
          </a:blip>
          <a:srcRect l="54183" t="22211" r="21425" b="51574"/>
          <a:stretch/>
        </p:blipFill>
        <p:spPr>
          <a:xfrm>
            <a:off x="6281159" y="3169448"/>
            <a:ext cx="5897208" cy="3456985"/>
          </a:xfrm>
          <a:prstGeom prst="rect">
            <a:avLst/>
          </a:prstGeom>
        </p:spPr>
      </p:pic>
      <p:pic>
        <p:nvPicPr>
          <p:cNvPr id="5" name="図 4"/>
          <p:cNvPicPr>
            <a:picLocks noChangeAspect="1"/>
          </p:cNvPicPr>
          <p:nvPr/>
        </p:nvPicPr>
        <p:blipFill rotWithShape="1">
          <a:blip r:embed="rId4">
            <a:extLst>
              <a:ext uri="{28A0092B-C50C-407E-A947-70E740481C1C}">
                <a14:useLocalDpi xmlns:a14="http://schemas.microsoft.com/office/drawing/2010/main" val="0"/>
              </a:ext>
            </a:extLst>
          </a:blip>
          <a:srcRect l="38086" t="64746" r="50374" b="11352"/>
          <a:stretch/>
        </p:blipFill>
        <p:spPr>
          <a:xfrm>
            <a:off x="1936370" y="3358498"/>
            <a:ext cx="2960370" cy="3344574"/>
          </a:xfrm>
          <a:prstGeom prst="rect">
            <a:avLst/>
          </a:prstGeom>
        </p:spPr>
      </p:pic>
      <p:sp>
        <p:nvSpPr>
          <p:cNvPr id="6" name="楕円 5"/>
          <p:cNvSpPr/>
          <p:nvPr/>
        </p:nvSpPr>
        <p:spPr>
          <a:xfrm>
            <a:off x="2584069" y="3358498"/>
            <a:ext cx="359156" cy="813452"/>
          </a:xfrm>
          <a:prstGeom prst="ellipse">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p:cNvSpPr/>
          <p:nvPr/>
        </p:nvSpPr>
        <p:spPr>
          <a:xfrm>
            <a:off x="8199679" y="3169447"/>
            <a:ext cx="359156" cy="392903"/>
          </a:xfrm>
          <a:prstGeom prst="ellipse">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p:cNvSpPr/>
          <p:nvPr/>
        </p:nvSpPr>
        <p:spPr>
          <a:xfrm>
            <a:off x="8344262" y="3562350"/>
            <a:ext cx="214573" cy="254807"/>
          </a:xfrm>
          <a:prstGeom prst="ellipse">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p:cNvSpPr/>
          <p:nvPr/>
        </p:nvSpPr>
        <p:spPr>
          <a:xfrm>
            <a:off x="2763647" y="5027676"/>
            <a:ext cx="214573" cy="254807"/>
          </a:xfrm>
          <a:prstGeom prst="ellipse">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ストライプ矢印 9"/>
          <p:cNvSpPr/>
          <p:nvPr/>
        </p:nvSpPr>
        <p:spPr>
          <a:xfrm>
            <a:off x="5486608" y="4001066"/>
            <a:ext cx="1273496" cy="1026610"/>
          </a:xfrm>
          <a:prstGeom prst="striped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スライド番号プレースホルダー 10">
            <a:extLst>
              <a:ext uri="{FF2B5EF4-FFF2-40B4-BE49-F238E27FC236}">
                <a16:creationId xmlns:a16="http://schemas.microsoft.com/office/drawing/2014/main" id="{4ED8BD88-E3AE-46D5-8B4D-EBF5DFF32245}"/>
              </a:ext>
            </a:extLst>
          </p:cNvPr>
          <p:cNvSpPr>
            <a:spLocks noGrp="1"/>
          </p:cNvSpPr>
          <p:nvPr>
            <p:ph type="sldNum" sz="quarter" idx="12"/>
          </p:nvPr>
        </p:nvSpPr>
        <p:spPr/>
        <p:txBody>
          <a:bodyPr/>
          <a:lstStyle/>
          <a:p>
            <a:fld id="{99DF5C98-EF8B-447E-823A-AAFC179F57D7}" type="slidenum">
              <a:rPr kumimoji="1" lang="ja-JP" altLang="en-US" smtClean="0"/>
              <a:t>19</a:t>
            </a:fld>
            <a:endParaRPr kumimoji="1" lang="ja-JP" altLang="en-US"/>
          </a:p>
        </p:txBody>
      </p:sp>
    </p:spTree>
    <p:extLst>
      <p:ext uri="{BB962C8B-B14F-4D97-AF65-F5344CB8AC3E}">
        <p14:creationId xmlns:p14="http://schemas.microsoft.com/office/powerpoint/2010/main" val="3069320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p:txBody>
          <a:bodyPr>
            <a:normAutofit/>
          </a:bodyPr>
          <a:lstStyle/>
          <a:p>
            <a:r>
              <a:rPr lang="en-US" altLang="ja-JP" dirty="0">
                <a:latin typeface="Times New Roman" panose="02020603050405020304" pitchFamily="18" charset="0"/>
                <a:cs typeface="Times New Roman" panose="02020603050405020304" pitchFamily="18" charset="0"/>
              </a:rPr>
              <a:t>Multi-Model Function Optimization</a:t>
            </a:r>
          </a:p>
          <a:p>
            <a:pPr lvl="1">
              <a:buFont typeface="Times New Roman" panose="02020603050405020304" pitchFamily="18" charset="0"/>
              <a:buChar char="–"/>
            </a:pPr>
            <a:r>
              <a:rPr lang="en-US" altLang="ja-JP" sz="2800" dirty="0">
                <a:latin typeface="Times New Roman" panose="02020603050405020304" pitchFamily="18" charset="0"/>
                <a:cs typeface="Times New Roman" panose="02020603050405020304" pitchFamily="18" charset="0"/>
              </a:rPr>
              <a:t>Diversity Through Mutation</a:t>
            </a:r>
          </a:p>
          <a:p>
            <a:pPr lvl="1">
              <a:buFont typeface="Times New Roman" panose="02020603050405020304" pitchFamily="18" charset="0"/>
              <a:buChar char="–"/>
            </a:pPr>
            <a:r>
              <a:rPr lang="en-US" altLang="ja-JP" sz="2800" dirty="0">
                <a:latin typeface="Times New Roman" panose="02020603050405020304" pitchFamily="18" charset="0"/>
                <a:cs typeface="Times New Roman" panose="02020603050405020304" pitchFamily="18" charset="0"/>
              </a:rPr>
              <a:t>Preselection</a:t>
            </a:r>
          </a:p>
          <a:p>
            <a:pPr lvl="1">
              <a:buFont typeface="Times New Roman" panose="02020603050405020304" pitchFamily="18" charset="0"/>
              <a:buChar char="–"/>
            </a:pPr>
            <a:r>
              <a:rPr lang="en-US" altLang="ja-JP" sz="2800" dirty="0">
                <a:latin typeface="Times New Roman" panose="02020603050405020304" pitchFamily="18" charset="0"/>
                <a:cs typeface="Times New Roman" panose="02020603050405020304" pitchFamily="18" charset="0"/>
              </a:rPr>
              <a:t>Crowding Model</a:t>
            </a:r>
          </a:p>
          <a:p>
            <a:pPr lvl="1">
              <a:buFont typeface="Times New Roman" panose="02020603050405020304" pitchFamily="18" charset="0"/>
              <a:buChar char="–"/>
            </a:pPr>
            <a:r>
              <a:rPr lang="en-US" altLang="ja-JP" sz="2800" dirty="0">
                <a:latin typeface="Times New Roman" panose="02020603050405020304" pitchFamily="18" charset="0"/>
                <a:cs typeface="Times New Roman" panose="02020603050405020304" pitchFamily="18" charset="0"/>
              </a:rPr>
              <a:t>Sharing Function Model</a:t>
            </a:r>
            <a:endParaRPr lang="ja-JP" altLang="en-US" sz="2800" dirty="0">
              <a:latin typeface="Times New Roman" panose="02020603050405020304" pitchFamily="18" charset="0"/>
              <a:cs typeface="Times New Roman" panose="02020603050405020304" pitchFamily="18" charset="0"/>
            </a:endParaRPr>
          </a:p>
          <a:p>
            <a:r>
              <a:rPr lang="en-US" altLang="ja-JP" dirty="0">
                <a:latin typeface="Times New Roman" panose="02020603050405020304" pitchFamily="18" charset="0"/>
                <a:cs typeface="Times New Roman" panose="02020603050405020304" pitchFamily="18" charset="0"/>
              </a:rPr>
              <a:t>Parameter Setting</a:t>
            </a:r>
            <a:endParaRPr lang="ja-JP" altLang="en-US" dirty="0">
              <a:latin typeface="Times New Roman" panose="02020603050405020304" pitchFamily="18" charset="0"/>
              <a:cs typeface="Times New Roman" panose="02020603050405020304" pitchFamily="18" charset="0"/>
            </a:endParaRPr>
          </a:p>
          <a:p>
            <a:r>
              <a:rPr lang="en-US" altLang="ja-JP" dirty="0">
                <a:latin typeface="Times New Roman" panose="02020603050405020304" pitchFamily="18" charset="0"/>
                <a:cs typeface="Times New Roman" panose="02020603050405020304" pitchFamily="18" charset="0"/>
              </a:rPr>
              <a:t>Difficulties of the Sharing Function Approach</a:t>
            </a:r>
          </a:p>
          <a:p>
            <a:r>
              <a:rPr lang="en-US" altLang="ja-JP" dirty="0">
                <a:latin typeface="Times New Roman" panose="02020603050405020304" pitchFamily="18" charset="0"/>
                <a:cs typeface="Times New Roman" panose="02020603050405020304" pitchFamily="18" charset="0"/>
              </a:rPr>
              <a:t>Real-Parameter GAs for Multi-Model Optimization</a:t>
            </a:r>
          </a:p>
          <a:p>
            <a:r>
              <a:rPr lang="en-US" altLang="ja-JP" dirty="0">
                <a:latin typeface="Times New Roman" panose="02020603050405020304" pitchFamily="18" charset="0"/>
                <a:cs typeface="Times New Roman" panose="02020603050405020304" pitchFamily="18" charset="0"/>
              </a:rPr>
              <a:t>Ecological GA</a:t>
            </a:r>
          </a:p>
          <a:p>
            <a:r>
              <a:rPr lang="en-US" altLang="ja-JP" dirty="0">
                <a:latin typeface="Times New Roman" panose="02020603050405020304" pitchFamily="18" charset="0"/>
                <a:cs typeface="Times New Roman" panose="02020603050405020304" pitchFamily="18" charset="0"/>
              </a:rPr>
              <a:t>Needs for Mating Restriction</a:t>
            </a:r>
          </a:p>
          <a:p>
            <a:pPr marL="0" indent="0">
              <a:buNone/>
            </a:pPr>
            <a:r>
              <a:rPr lang="en-US" altLang="ja-JP" sz="1800" dirty="0" smtClean="0">
                <a:latin typeface="Times New Roman" panose="02020603050405020304" pitchFamily="18" charset="0"/>
                <a:cs typeface="Times New Roman" panose="02020603050405020304" pitchFamily="18" charset="0"/>
              </a:rPr>
              <a:t>※</a:t>
            </a:r>
            <a:r>
              <a:rPr lang="ja-JP" altLang="en-US" sz="1800" dirty="0" smtClean="0">
                <a:latin typeface="Times New Roman" panose="02020603050405020304" pitchFamily="18" charset="0"/>
                <a:cs typeface="Times New Roman" panose="02020603050405020304" pitchFamily="18" charset="0"/>
              </a:rPr>
              <a:t>その他</a:t>
            </a:r>
            <a:r>
              <a:rPr lang="ja-JP" altLang="en-US" sz="1800" dirty="0">
                <a:latin typeface="Times New Roman" panose="02020603050405020304" pitchFamily="18" charset="0"/>
                <a:cs typeface="Times New Roman" panose="02020603050405020304" pitchFamily="18" charset="0"/>
              </a:rPr>
              <a:t>の手法は省略しました．</a:t>
            </a:r>
            <a:endParaRPr lang="ja-JP" altLang="en-US" dirty="0">
              <a:latin typeface="Times New Roman" panose="02020603050405020304" pitchFamily="18" charset="0"/>
              <a:cs typeface="Times New Roman" panose="02020603050405020304" pitchFamily="18" charset="0"/>
            </a:endParaRPr>
          </a:p>
          <a:p>
            <a:endParaRPr kumimoji="1" lang="ja-JP" altLang="en-US" dirty="0"/>
          </a:p>
        </p:txBody>
      </p:sp>
      <p:sp>
        <p:nvSpPr>
          <p:cNvPr id="3" name="タイトル 2"/>
          <p:cNvSpPr>
            <a:spLocks noGrp="1"/>
          </p:cNvSpPr>
          <p:nvPr>
            <p:ph type="title"/>
          </p:nvPr>
        </p:nvSpPr>
        <p:spPr/>
        <p:txBody>
          <a:bodyPr/>
          <a:lstStyle/>
          <a:p>
            <a:r>
              <a:rPr kumimoji="1" lang="ja-JP" altLang="en-US" sz="4000" dirty="0"/>
              <a:t>概要</a:t>
            </a:r>
            <a:endParaRPr kumimoji="1" lang="ja-JP" altLang="en-US" sz="3200" dirty="0"/>
          </a:p>
        </p:txBody>
      </p:sp>
      <p:sp>
        <p:nvSpPr>
          <p:cNvPr id="4" name="スライド番号プレースホルダー 3">
            <a:extLst>
              <a:ext uri="{FF2B5EF4-FFF2-40B4-BE49-F238E27FC236}">
                <a16:creationId xmlns:a16="http://schemas.microsoft.com/office/drawing/2014/main" id="{F4816579-E970-4350-ACC7-DFD026E57778}"/>
              </a:ext>
            </a:extLst>
          </p:cNvPr>
          <p:cNvSpPr>
            <a:spLocks noGrp="1"/>
          </p:cNvSpPr>
          <p:nvPr>
            <p:ph type="sldNum" sz="quarter" idx="12"/>
          </p:nvPr>
        </p:nvSpPr>
        <p:spPr/>
        <p:txBody>
          <a:bodyPr/>
          <a:lstStyle/>
          <a:p>
            <a:fld id="{99DF5C98-EF8B-447E-823A-AAFC179F57D7}" type="slidenum">
              <a:rPr kumimoji="1" lang="ja-JP" altLang="en-US" smtClean="0"/>
              <a:t>2</a:t>
            </a:fld>
            <a:endParaRPr kumimoji="1" lang="ja-JP" altLang="en-US"/>
          </a:p>
        </p:txBody>
      </p:sp>
    </p:spTree>
    <p:extLst>
      <p:ext uri="{BB962C8B-B14F-4D97-AF65-F5344CB8AC3E}">
        <p14:creationId xmlns:p14="http://schemas.microsoft.com/office/powerpoint/2010/main" val="2972564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255257" y="1519482"/>
            <a:ext cx="11736198" cy="4871455"/>
          </a:xfrm>
        </p:spPr>
        <p:txBody>
          <a:bodyPr>
            <a:normAutofit/>
          </a:bodyPr>
          <a:lstStyle/>
          <a:p>
            <a:r>
              <a:rPr kumimoji="1" lang="en-US" altLang="ja-JP" dirty="0"/>
              <a:t>Mu</a:t>
            </a:r>
            <a:r>
              <a:rPr lang="en-US" altLang="ja-JP" dirty="0"/>
              <a:t>lti-modal</a:t>
            </a:r>
            <a:r>
              <a:rPr lang="ja-JP" altLang="en-US" dirty="0"/>
              <a:t>関数</a:t>
            </a:r>
            <a:endParaRPr kumimoji="1" lang="en-US" altLang="ja-JP" dirty="0"/>
          </a:p>
          <a:p>
            <a:pPr lvl="1"/>
            <a:r>
              <a:rPr kumimoji="1" lang="ja-JP" altLang="en-US" dirty="0"/>
              <a:t>複数の最適解，多くの局所最適解が存在する関数</a:t>
            </a:r>
            <a:endParaRPr lang="en-US" altLang="ja-JP" dirty="0"/>
          </a:p>
          <a:p>
            <a:pPr lvl="1"/>
            <a:r>
              <a:rPr lang="ja-JP" altLang="en-US" dirty="0"/>
              <a:t>グローバル最適解を見つける点で困難</a:t>
            </a:r>
            <a:endParaRPr lang="en-US" altLang="ja-JP" dirty="0"/>
          </a:p>
          <a:p>
            <a:r>
              <a:rPr lang="en-US" altLang="ja-JP" dirty="0"/>
              <a:t>Multi-modal</a:t>
            </a:r>
            <a:r>
              <a:rPr lang="ja-JP" altLang="en-US" dirty="0"/>
              <a:t>最適問題</a:t>
            </a:r>
            <a:endParaRPr lang="en-US" altLang="ja-JP" dirty="0"/>
          </a:p>
          <a:p>
            <a:pPr marL="257175" lvl="1" indent="0">
              <a:buNone/>
            </a:pPr>
            <a:r>
              <a:rPr lang="ja-JP" altLang="en-US" dirty="0"/>
              <a:t>目的</a:t>
            </a:r>
            <a:r>
              <a:rPr lang="en-US" altLang="ja-JP" dirty="0"/>
              <a:t>:</a:t>
            </a:r>
            <a:r>
              <a:rPr lang="ja-JP" altLang="en-US" dirty="0"/>
              <a:t>等しい又は不等な目的関数値を持つ複数の最適解を探索すること</a:t>
            </a:r>
            <a:endParaRPr lang="en-US" altLang="ja-JP" dirty="0"/>
          </a:p>
          <a:p>
            <a:pPr marL="257175" lvl="1" indent="0">
              <a:buNone/>
            </a:pPr>
            <a:r>
              <a:rPr lang="ja-JP" altLang="en-US" dirty="0"/>
              <a:t>→グローバル最適解に加え，他の多くの局所最適解を見つけること</a:t>
            </a:r>
            <a:endParaRPr lang="en-US" altLang="ja-JP" dirty="0"/>
          </a:p>
          <a:p>
            <a:pPr lvl="1"/>
            <a:endParaRPr lang="en-US" altLang="ja-JP" dirty="0"/>
          </a:p>
          <a:p>
            <a:pPr marL="0" indent="0">
              <a:buNone/>
            </a:pPr>
            <a:r>
              <a:rPr lang="ja-JP" altLang="en-US" dirty="0"/>
              <a:t>ほとんどの探索と最適化手法は最終的に単一の解のみを推奨する</a:t>
            </a:r>
            <a:endParaRPr lang="en-US" altLang="ja-JP" dirty="0"/>
          </a:p>
          <a:p>
            <a:pPr lvl="1"/>
            <a:r>
              <a:rPr lang="ja-JP" altLang="en-US" dirty="0"/>
              <a:t>このセッションでは，</a:t>
            </a:r>
            <a:r>
              <a:rPr lang="en-US" altLang="ja-JP" dirty="0"/>
              <a:t>Multi-modal</a:t>
            </a:r>
            <a:r>
              <a:rPr lang="ja-JP" altLang="en-US" dirty="0"/>
              <a:t>最適化問題でグローバル最適解を見つけるよりもはるかに難しい最適化タスクについて説明</a:t>
            </a:r>
            <a:endParaRPr lang="en-US" altLang="ja-JP" dirty="0"/>
          </a:p>
        </p:txBody>
      </p:sp>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Multi-Model Function Optimization</a:t>
            </a:r>
            <a:endParaRPr kumimoji="1" lang="ja-JP" altLang="en-US" sz="4000" dirty="0"/>
          </a:p>
        </p:txBody>
      </p:sp>
      <p:pic>
        <p:nvPicPr>
          <p:cNvPr id="4" name="図 3">
            <a:extLst>
              <a:ext uri="{FF2B5EF4-FFF2-40B4-BE49-F238E27FC236}">
                <a16:creationId xmlns:a16="http://schemas.microsoft.com/office/drawing/2014/main" id="{3CAF1657-7F42-462C-8800-0AA4E09A3A80}"/>
              </a:ext>
            </a:extLst>
          </p:cNvPr>
          <p:cNvPicPr>
            <a:picLocks noChangeAspect="1"/>
          </p:cNvPicPr>
          <p:nvPr/>
        </p:nvPicPr>
        <p:blipFill rotWithShape="1">
          <a:blip r:embed="rId2">
            <a:extLst>
              <a:ext uri="{28A0092B-C50C-407E-A947-70E740481C1C}">
                <a14:useLocalDpi xmlns:a14="http://schemas.microsoft.com/office/drawing/2010/main" val="0"/>
              </a:ext>
            </a:extLst>
          </a:blip>
          <a:srcRect l="38086" t="64747" r="50374" b="18755"/>
          <a:stretch/>
        </p:blipFill>
        <p:spPr>
          <a:xfrm>
            <a:off x="8516427" y="615469"/>
            <a:ext cx="3083945" cy="2404953"/>
          </a:xfrm>
          <a:prstGeom prst="rect">
            <a:avLst/>
          </a:prstGeom>
        </p:spPr>
      </p:pic>
      <p:sp>
        <p:nvSpPr>
          <p:cNvPr id="7" name="テキスト ボックス 6">
            <a:extLst>
              <a:ext uri="{FF2B5EF4-FFF2-40B4-BE49-F238E27FC236}">
                <a16:creationId xmlns:a16="http://schemas.microsoft.com/office/drawing/2014/main" id="{72224E5E-9302-4D3C-AB21-E62CF18BFA7D}"/>
              </a:ext>
            </a:extLst>
          </p:cNvPr>
          <p:cNvSpPr txBox="1"/>
          <p:nvPr/>
        </p:nvSpPr>
        <p:spPr>
          <a:xfrm>
            <a:off x="9462782" y="360727"/>
            <a:ext cx="1810111" cy="369332"/>
          </a:xfrm>
          <a:prstGeom prst="rect">
            <a:avLst/>
          </a:prstGeom>
          <a:noFill/>
        </p:spPr>
        <p:txBody>
          <a:bodyPr wrap="none" rtlCol="0">
            <a:spAutoFit/>
          </a:bodyPr>
          <a:lstStyle/>
          <a:p>
            <a:r>
              <a:rPr lang="en-US" altLang="ja-JP" dirty="0"/>
              <a:t>Multi-modal</a:t>
            </a:r>
            <a:r>
              <a:rPr lang="ja-JP" altLang="en-US" dirty="0"/>
              <a:t>関数</a:t>
            </a:r>
            <a:endParaRPr lang="en-US" altLang="ja-JP" dirty="0"/>
          </a:p>
        </p:txBody>
      </p:sp>
      <p:sp>
        <p:nvSpPr>
          <p:cNvPr id="5" name="スライド番号プレースホルダー 4">
            <a:extLst>
              <a:ext uri="{FF2B5EF4-FFF2-40B4-BE49-F238E27FC236}">
                <a16:creationId xmlns:a16="http://schemas.microsoft.com/office/drawing/2014/main" id="{9E0FCC2A-D661-47A0-B5E6-48D983DBBF2F}"/>
              </a:ext>
            </a:extLst>
          </p:cNvPr>
          <p:cNvSpPr>
            <a:spLocks noGrp="1"/>
          </p:cNvSpPr>
          <p:nvPr>
            <p:ph type="sldNum" sz="quarter" idx="12"/>
          </p:nvPr>
        </p:nvSpPr>
        <p:spPr/>
        <p:txBody>
          <a:bodyPr/>
          <a:lstStyle/>
          <a:p>
            <a:fld id="{99DF5C98-EF8B-447E-823A-AAFC179F57D7}" type="slidenum">
              <a:rPr kumimoji="1" lang="ja-JP" altLang="en-US" smtClean="0"/>
              <a:t>3</a:t>
            </a:fld>
            <a:endParaRPr kumimoji="1" lang="ja-JP" altLang="en-US"/>
          </a:p>
        </p:txBody>
      </p:sp>
    </p:spTree>
    <p:extLst>
      <p:ext uri="{BB962C8B-B14F-4D97-AF65-F5344CB8AC3E}">
        <p14:creationId xmlns:p14="http://schemas.microsoft.com/office/powerpoint/2010/main" val="592081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242130" y="1289539"/>
            <a:ext cx="11707739" cy="4890600"/>
          </a:xfrm>
        </p:spPr>
        <p:txBody>
          <a:bodyPr/>
          <a:lstStyle/>
          <a:p>
            <a:r>
              <a:rPr kumimoji="1" lang="en-US" altLang="ja-JP" dirty="0"/>
              <a:t>GA</a:t>
            </a:r>
            <a:r>
              <a:rPr kumimoji="1" lang="ja-JP" altLang="en-US" dirty="0"/>
              <a:t>では早い世代で複数の解を発見することは可能だが，自動的に維持することは難しい</a:t>
            </a:r>
            <a:r>
              <a:rPr lang="ja-JP" altLang="en-US" dirty="0"/>
              <a:t>．</a:t>
            </a:r>
            <a:endParaRPr lang="en-US" altLang="ja-JP" dirty="0"/>
          </a:p>
          <a:p>
            <a:pPr lvl="1"/>
            <a:r>
              <a:rPr kumimoji="1" lang="ja-JP" altLang="en-US" dirty="0"/>
              <a:t>世代が立つと一つの良い解</a:t>
            </a:r>
            <a:r>
              <a:rPr kumimoji="1" lang="en-US" altLang="ja-JP" dirty="0"/>
              <a:t>(</a:t>
            </a:r>
            <a:r>
              <a:rPr kumimoji="1" lang="ja-JP" altLang="en-US" dirty="0"/>
              <a:t>グローバル解</a:t>
            </a:r>
            <a:r>
              <a:rPr kumimoji="1" lang="en-US" altLang="ja-JP" dirty="0"/>
              <a:t>)</a:t>
            </a:r>
            <a:r>
              <a:rPr kumimoji="1" lang="ja-JP" altLang="en-US" dirty="0"/>
              <a:t>に収束する</a:t>
            </a:r>
            <a:endParaRPr kumimoji="1" lang="en-US" altLang="ja-JP" dirty="0"/>
          </a:p>
          <a:p>
            <a:pPr lvl="1"/>
            <a:r>
              <a:rPr lang="ja-JP" altLang="en-US" dirty="0"/>
              <a:t>複数の最適解を維持するために，明確に多様性を維持するための機構が必要</a:t>
            </a:r>
            <a:endParaRPr lang="en-US" altLang="ja-JP" dirty="0"/>
          </a:p>
          <a:p>
            <a:endParaRPr kumimoji="1" lang="en-US" altLang="ja-JP" dirty="0"/>
          </a:p>
          <a:p>
            <a:r>
              <a:rPr kumimoji="1" lang="en-US" altLang="ja-JP" dirty="0"/>
              <a:t>Mutation</a:t>
            </a:r>
            <a:r>
              <a:rPr kumimoji="1" lang="ja-JP" altLang="en-US" dirty="0"/>
              <a:t>は</a:t>
            </a:r>
            <a:r>
              <a:rPr kumimoji="1" lang="en-US" altLang="ja-JP" dirty="0"/>
              <a:t>EA</a:t>
            </a:r>
            <a:r>
              <a:rPr kumimoji="1" lang="ja-JP" altLang="en-US" dirty="0"/>
              <a:t>で多様性を維持するためにしばしば用いられる．</a:t>
            </a:r>
            <a:endParaRPr kumimoji="1" lang="en-US" altLang="ja-JP" dirty="0"/>
          </a:p>
          <a:p>
            <a:pPr lvl="1">
              <a:buFont typeface="メイリオ" panose="020B0604030504040204" pitchFamily="50" charset="-128"/>
              <a:buChar char="–"/>
            </a:pPr>
            <a:r>
              <a:rPr lang="ja-JP" altLang="en-US" dirty="0"/>
              <a:t>解を乱らせることで良い解を作るかもしれないが，良い解を壊してしまう可能性もある．</a:t>
            </a:r>
            <a:endParaRPr lang="en-US" altLang="ja-JP" dirty="0"/>
          </a:p>
          <a:p>
            <a:pPr lvl="1"/>
            <a:r>
              <a:rPr kumimoji="1" lang="en-US" altLang="ja-JP" dirty="0"/>
              <a:t>Mutation</a:t>
            </a:r>
            <a:r>
              <a:rPr kumimoji="1" lang="ja-JP" altLang="en-US" dirty="0"/>
              <a:t>は</a:t>
            </a:r>
            <a:r>
              <a:rPr kumimoji="1" lang="en-US" altLang="ja-JP" dirty="0"/>
              <a:t>GA</a:t>
            </a:r>
            <a:r>
              <a:rPr kumimoji="1" lang="ja-JP" altLang="en-US" dirty="0"/>
              <a:t>で低確率で使用される．</a:t>
            </a:r>
            <a:endParaRPr lang="en-US" altLang="ja-JP" dirty="0"/>
          </a:p>
          <a:p>
            <a:pPr marL="0" indent="0">
              <a:buNone/>
            </a:pPr>
            <a:r>
              <a:rPr lang="en-US" altLang="ja-JP" dirty="0"/>
              <a:t>Mutation</a:t>
            </a:r>
            <a:r>
              <a:rPr lang="ja-JP" altLang="en-US" dirty="0" err="1"/>
              <a:t>だけ</a:t>
            </a:r>
            <a:r>
              <a:rPr lang="ja-JP" altLang="en-US" dirty="0"/>
              <a:t>ではマルチ最適化問題における多様性の確保は不十分</a:t>
            </a:r>
            <a:endParaRPr kumimoji="1" lang="en-US" altLang="ja-JP" dirty="0"/>
          </a:p>
        </p:txBody>
      </p:sp>
      <p:sp>
        <p:nvSpPr>
          <p:cNvPr id="3" name="タイトル 2"/>
          <p:cNvSpPr>
            <a:spLocks noGrp="1"/>
          </p:cNvSpPr>
          <p:nvPr>
            <p:ph type="title"/>
          </p:nvPr>
        </p:nvSpPr>
        <p:spPr/>
        <p:txBody>
          <a:bodyPr/>
          <a:lstStyle/>
          <a:p>
            <a:pPr lvl="1"/>
            <a:r>
              <a:rPr lang="en-US" altLang="ja-JP" sz="4000" b="1" dirty="0">
                <a:solidFill>
                  <a:schemeClr val="bg1"/>
                </a:solidFill>
                <a:latin typeface="Times New Roman" panose="02020603050405020304" pitchFamily="18" charset="0"/>
                <a:cs typeface="Times New Roman" panose="02020603050405020304" pitchFamily="18" charset="0"/>
              </a:rPr>
              <a:t>Diversity Through Mutation</a:t>
            </a:r>
          </a:p>
        </p:txBody>
      </p:sp>
      <p:sp>
        <p:nvSpPr>
          <p:cNvPr id="4" name="スライド番号プレースホルダー 3">
            <a:extLst>
              <a:ext uri="{FF2B5EF4-FFF2-40B4-BE49-F238E27FC236}">
                <a16:creationId xmlns:a16="http://schemas.microsoft.com/office/drawing/2014/main" id="{D626AD13-11A3-4C07-9387-D56BE54E4E13}"/>
              </a:ext>
            </a:extLst>
          </p:cNvPr>
          <p:cNvSpPr>
            <a:spLocks noGrp="1"/>
          </p:cNvSpPr>
          <p:nvPr>
            <p:ph type="sldNum" sz="quarter" idx="12"/>
          </p:nvPr>
        </p:nvSpPr>
        <p:spPr/>
        <p:txBody>
          <a:bodyPr/>
          <a:lstStyle/>
          <a:p>
            <a:fld id="{99DF5C98-EF8B-447E-823A-AAFC179F57D7}" type="slidenum">
              <a:rPr kumimoji="1" lang="ja-JP" altLang="en-US" smtClean="0"/>
              <a:t>4</a:t>
            </a:fld>
            <a:endParaRPr kumimoji="1" lang="ja-JP" altLang="en-US"/>
          </a:p>
        </p:txBody>
      </p:sp>
    </p:spTree>
    <p:extLst>
      <p:ext uri="{BB962C8B-B14F-4D97-AF65-F5344CB8AC3E}">
        <p14:creationId xmlns:p14="http://schemas.microsoft.com/office/powerpoint/2010/main" val="2555314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p:txBody>
          <a:bodyPr/>
          <a:lstStyle/>
          <a:p>
            <a:r>
              <a:rPr kumimoji="1" lang="en-US" altLang="ja-JP" dirty="0" err="1"/>
              <a:t>Cavicchio</a:t>
            </a:r>
            <a:r>
              <a:rPr kumimoji="1" lang="ja-JP" altLang="en-US" dirty="0"/>
              <a:t>が提案</a:t>
            </a:r>
            <a:endParaRPr kumimoji="1" lang="en-US" altLang="ja-JP" dirty="0"/>
          </a:p>
          <a:p>
            <a:pPr lvl="1">
              <a:buFont typeface="メイリオ" panose="020B0604030504040204" pitchFamily="50" charset="-128"/>
              <a:buChar char="–"/>
            </a:pPr>
            <a:r>
              <a:rPr lang="ja-JP" altLang="en-US" dirty="0"/>
              <a:t>コンセプト：個性が似たものを置き換える</a:t>
            </a:r>
            <a:endParaRPr lang="en-US" altLang="ja-JP" dirty="0"/>
          </a:p>
          <a:p>
            <a:pPr marL="257175" lvl="1" indent="0">
              <a:buNone/>
            </a:pPr>
            <a:r>
              <a:rPr kumimoji="1" lang="ja-JP" altLang="en-US" dirty="0"/>
              <a:t>例：</a:t>
            </a:r>
            <a:r>
              <a:rPr kumimoji="1" lang="en-US" altLang="ja-JP" dirty="0"/>
              <a:t>2</a:t>
            </a:r>
            <a:r>
              <a:rPr kumimoji="1" lang="ja-JP" altLang="en-US" dirty="0"/>
              <a:t>人の親から子ができる場合，子は両親と評価値を比較し，評価の低い方の親よりも評価が高かったら，親と子を入れ替える．</a:t>
            </a:r>
            <a:endParaRPr lang="en-US" altLang="ja-JP" dirty="0"/>
          </a:p>
          <a:p>
            <a:pPr lvl="1"/>
            <a:r>
              <a:rPr lang="ja-JP" altLang="en-US" dirty="0"/>
              <a:t>子を親に置換することで，集団で様々な解を共存できる．</a:t>
            </a:r>
            <a:endParaRPr lang="en-US" altLang="ja-JP" dirty="0"/>
          </a:p>
          <a:p>
            <a:pPr lvl="1"/>
            <a:endParaRPr lang="en-US" altLang="ja-JP" dirty="0"/>
          </a:p>
          <a:p>
            <a:pPr>
              <a:buFont typeface="Wingdings" panose="05000000000000000000" pitchFamily="2" charset="2"/>
              <a:buChar char="Ø"/>
            </a:pPr>
            <a:r>
              <a:rPr lang="en-US" altLang="ja-JP" dirty="0" err="1"/>
              <a:t>Mahfoud</a:t>
            </a:r>
            <a:r>
              <a:rPr lang="ja-JP" altLang="en-US" dirty="0"/>
              <a:t>が様々なバリエーションを提案し，</a:t>
            </a:r>
            <a:r>
              <a:rPr lang="en-US" altLang="ja-JP" dirty="0"/>
              <a:t>Multi-modal</a:t>
            </a:r>
            <a:r>
              <a:rPr lang="ja-JP" altLang="en-US" dirty="0"/>
              <a:t>最適問題を解くために使用されている．</a:t>
            </a:r>
            <a:endParaRPr lang="en-US" altLang="ja-JP" dirty="0"/>
          </a:p>
        </p:txBody>
      </p:sp>
      <p:sp>
        <p:nvSpPr>
          <p:cNvPr id="3" name="タイトル 2"/>
          <p:cNvSpPr>
            <a:spLocks noGrp="1"/>
          </p:cNvSpPr>
          <p:nvPr>
            <p:ph type="title"/>
          </p:nvPr>
        </p:nvSpPr>
        <p:spPr/>
        <p:txBody>
          <a:bodyPr/>
          <a:lstStyle/>
          <a:p>
            <a:r>
              <a:rPr lang="en-US" altLang="ja-JP" sz="4000" dirty="0">
                <a:latin typeface="Times New Roman" panose="02020603050405020304" pitchFamily="18" charset="0"/>
                <a:cs typeface="Times New Roman" panose="02020603050405020304" pitchFamily="18" charset="0"/>
              </a:rPr>
              <a:t>Preselection</a:t>
            </a:r>
            <a:endParaRPr kumimoji="1" lang="ja-JP" altLang="en-US" sz="3600" dirty="0"/>
          </a:p>
        </p:txBody>
      </p:sp>
      <p:sp>
        <p:nvSpPr>
          <p:cNvPr id="4" name="スライド番号プレースホルダー 3">
            <a:extLst>
              <a:ext uri="{FF2B5EF4-FFF2-40B4-BE49-F238E27FC236}">
                <a16:creationId xmlns:a16="http://schemas.microsoft.com/office/drawing/2014/main" id="{D5E1E646-B194-4C4F-BABE-4E4F4319044C}"/>
              </a:ext>
            </a:extLst>
          </p:cNvPr>
          <p:cNvSpPr>
            <a:spLocks noGrp="1"/>
          </p:cNvSpPr>
          <p:nvPr>
            <p:ph type="sldNum" sz="quarter" idx="12"/>
          </p:nvPr>
        </p:nvSpPr>
        <p:spPr/>
        <p:txBody>
          <a:bodyPr/>
          <a:lstStyle/>
          <a:p>
            <a:fld id="{99DF5C98-EF8B-447E-823A-AAFC179F57D7}" type="slidenum">
              <a:rPr kumimoji="1" lang="ja-JP" altLang="en-US" smtClean="0"/>
              <a:t>5</a:t>
            </a:fld>
            <a:endParaRPr kumimoji="1" lang="ja-JP" altLang="en-US"/>
          </a:p>
        </p:txBody>
      </p:sp>
    </p:spTree>
    <p:extLst>
      <p:ext uri="{BB962C8B-B14F-4D97-AF65-F5344CB8AC3E}">
        <p14:creationId xmlns:p14="http://schemas.microsoft.com/office/powerpoint/2010/main" val="313211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234892" y="1289539"/>
            <a:ext cx="11870422" cy="4890600"/>
          </a:xfrm>
        </p:spPr>
        <p:txBody>
          <a:bodyPr/>
          <a:lstStyle/>
          <a:p>
            <a:r>
              <a:rPr lang="en-US" altLang="ja-JP" dirty="0"/>
              <a:t>Delong</a:t>
            </a:r>
            <a:r>
              <a:rPr lang="ja-JP" altLang="en-US" dirty="0"/>
              <a:t>が提案</a:t>
            </a:r>
            <a:endParaRPr lang="en-US" altLang="ja-JP" dirty="0"/>
          </a:p>
          <a:p>
            <a:pPr lvl="1"/>
            <a:r>
              <a:rPr lang="ja-JP" altLang="en-US" dirty="0"/>
              <a:t>重複する集団概念と混合戦略を使用</a:t>
            </a:r>
            <a:endParaRPr lang="en-US" altLang="ja-JP" dirty="0"/>
          </a:p>
          <a:p>
            <a:pPr lvl="1"/>
            <a:endParaRPr lang="en-US" altLang="ja-JP" dirty="0"/>
          </a:p>
          <a:p>
            <a:r>
              <a:rPr lang="ja-JP" altLang="en-US" dirty="0"/>
              <a:t>導入されるもの</a:t>
            </a:r>
            <a:endParaRPr lang="en-US" altLang="ja-JP" dirty="0"/>
          </a:p>
          <a:p>
            <a:pPr lvl="1">
              <a:buFont typeface="メイリオ" panose="020B0604030504040204" pitchFamily="50" charset="-128"/>
              <a:buChar char="⁃"/>
            </a:pPr>
            <a:r>
              <a:rPr lang="ja-JP" altLang="en-US" dirty="0"/>
              <a:t>世代ごとに集団の割合Ｇ</a:t>
            </a:r>
            <a:r>
              <a:rPr lang="en-US" altLang="ja-JP" dirty="0"/>
              <a:t>(Generation Gap) : 0.1</a:t>
            </a:r>
          </a:p>
          <a:p>
            <a:pPr lvl="1">
              <a:buFont typeface="メイリオ" panose="020B0604030504040204" pitchFamily="50" charset="-128"/>
              <a:buChar char="⁃"/>
            </a:pPr>
            <a:r>
              <a:rPr lang="ja-JP" altLang="en-US" dirty="0"/>
              <a:t>重複集団に子孫を導入するときの集団からの解</a:t>
            </a:r>
            <a:r>
              <a:rPr lang="en-US" altLang="ja-JP" dirty="0"/>
              <a:t>CF(crowding fitness) : 2 or 3</a:t>
            </a:r>
            <a:r>
              <a:rPr lang="ja-JP" altLang="en-US" dirty="0"/>
              <a:t>個 </a:t>
            </a:r>
            <a:r>
              <a:rPr lang="en-US" altLang="ja-JP" dirty="0"/>
              <a:t>(</a:t>
            </a:r>
            <a:r>
              <a:rPr lang="ja-JP" altLang="en-US" dirty="0"/>
              <a:t>ランダムで選ばれる</a:t>
            </a:r>
            <a:r>
              <a:rPr lang="en-US" altLang="ja-JP" dirty="0"/>
              <a:t>)</a:t>
            </a:r>
          </a:p>
          <a:p>
            <a:pPr lvl="1"/>
            <a:r>
              <a:rPr lang="ja-JP" altLang="en-US" dirty="0"/>
              <a:t>集団内の子孫と</a:t>
            </a:r>
            <a:r>
              <a:rPr lang="en-US" altLang="ja-JP" dirty="0"/>
              <a:t>CF</a:t>
            </a:r>
            <a:r>
              <a:rPr lang="ja-JP" altLang="en-US" dirty="0"/>
              <a:t>解を比較し，最も類似した解が置換される．</a:t>
            </a:r>
            <a:endParaRPr lang="en-US" altLang="ja-JP" dirty="0"/>
          </a:p>
          <a:p>
            <a:pPr lvl="1"/>
            <a:endParaRPr lang="en-US" altLang="ja-JP" dirty="0"/>
          </a:p>
          <a:p>
            <a:pPr>
              <a:buFont typeface="Wingdings" panose="05000000000000000000" pitchFamily="2" charset="2"/>
              <a:buChar char="Ø"/>
            </a:pPr>
            <a:r>
              <a:rPr lang="ja-JP" altLang="en-US" dirty="0"/>
              <a:t>進化する集団に複数の最適解を維持するうえで，一つの解を類似の解で置き換える</a:t>
            </a:r>
            <a:endParaRPr lang="en-US" altLang="ja-JP" dirty="0"/>
          </a:p>
          <a:p>
            <a:pPr lvl="1"/>
            <a:endParaRPr lang="en-US" altLang="ja-JP" dirty="0"/>
          </a:p>
        </p:txBody>
      </p:sp>
      <p:sp>
        <p:nvSpPr>
          <p:cNvPr id="3" name="タイトル 2"/>
          <p:cNvSpPr>
            <a:spLocks noGrp="1"/>
          </p:cNvSpPr>
          <p:nvPr>
            <p:ph type="title"/>
          </p:nvPr>
        </p:nvSpPr>
        <p:spPr/>
        <p:txBody>
          <a:bodyPr/>
          <a:lstStyle/>
          <a:p>
            <a:pPr lvl="1"/>
            <a:r>
              <a:rPr lang="en-US" altLang="ja-JP" sz="3200" b="1" dirty="0">
                <a:solidFill>
                  <a:schemeClr val="bg1"/>
                </a:solidFill>
                <a:latin typeface="Times New Roman" panose="02020603050405020304" pitchFamily="18" charset="0"/>
                <a:cs typeface="Times New Roman" panose="02020603050405020304" pitchFamily="18" charset="0"/>
              </a:rPr>
              <a:t>Crowding Model</a:t>
            </a:r>
          </a:p>
        </p:txBody>
      </p:sp>
      <p:sp>
        <p:nvSpPr>
          <p:cNvPr id="4" name="スライド番号プレースホルダー 3">
            <a:extLst>
              <a:ext uri="{FF2B5EF4-FFF2-40B4-BE49-F238E27FC236}">
                <a16:creationId xmlns:a16="http://schemas.microsoft.com/office/drawing/2014/main" id="{9E408135-7932-42BD-8833-EC35C3E4DBB7}"/>
              </a:ext>
            </a:extLst>
          </p:cNvPr>
          <p:cNvSpPr>
            <a:spLocks noGrp="1"/>
          </p:cNvSpPr>
          <p:nvPr>
            <p:ph type="sldNum" sz="quarter" idx="12"/>
          </p:nvPr>
        </p:nvSpPr>
        <p:spPr/>
        <p:txBody>
          <a:bodyPr/>
          <a:lstStyle/>
          <a:p>
            <a:fld id="{99DF5C98-EF8B-447E-823A-AAFC179F57D7}" type="slidenum">
              <a:rPr kumimoji="1" lang="ja-JP" altLang="en-US" smtClean="0"/>
              <a:t>6</a:t>
            </a:fld>
            <a:endParaRPr kumimoji="1" lang="ja-JP" altLang="en-US"/>
          </a:p>
        </p:txBody>
      </p:sp>
    </p:spTree>
    <p:extLst>
      <p:ext uri="{BB962C8B-B14F-4D97-AF65-F5344CB8AC3E}">
        <p14:creationId xmlns:p14="http://schemas.microsoft.com/office/powerpoint/2010/main" val="766940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p:cNvSpPr>
                <a:spLocks noGrp="1"/>
              </p:cNvSpPr>
              <p:nvPr>
                <p:ph idx="1"/>
              </p:nvPr>
            </p:nvSpPr>
            <p:spPr>
              <a:xfrm>
                <a:off x="845127" y="1289538"/>
                <a:ext cx="10515600" cy="5461639"/>
              </a:xfrm>
            </p:spPr>
            <p:txBody>
              <a:bodyPr/>
              <a:lstStyle/>
              <a:p>
                <a:pPr marL="0" indent="0">
                  <a:buNone/>
                </a:pPr>
                <a:r>
                  <a:rPr lang="en-US" altLang="ja-JP" dirty="0"/>
                  <a:t>Goldberg</a:t>
                </a:r>
                <a:r>
                  <a:rPr lang="ja-JP" altLang="en-US" dirty="0"/>
                  <a:t>と</a:t>
                </a:r>
                <a:r>
                  <a:rPr lang="en-US" altLang="ja-JP" dirty="0"/>
                  <a:t>Richardson</a:t>
                </a:r>
                <a:r>
                  <a:rPr lang="ja-JP" altLang="en-US" dirty="0"/>
                  <a:t>が提案</a:t>
                </a:r>
                <a:endParaRPr lang="en-US" altLang="ja-JP" dirty="0"/>
              </a:p>
              <a:p>
                <a:pPr lvl="1">
                  <a:buFont typeface="メイリオ" panose="020B0604030504040204" pitchFamily="50" charset="-128"/>
                  <a:buChar char="–"/>
                </a:pPr>
                <a:r>
                  <a:rPr kumimoji="1" lang="ja-JP" altLang="en-US" dirty="0"/>
                  <a:t>探索者は集団をそれぞれが最も多く占有することで</a:t>
                </a:r>
                <a:r>
                  <a:rPr lang="ja-JP" altLang="en-US" dirty="0"/>
                  <a:t>生き残ろうとする</a:t>
                </a:r>
                <a:r>
                  <a:rPr kumimoji="1" lang="ja-JP" altLang="en-US" dirty="0"/>
                  <a:t>マルチ最適解の戦場と見なす．</a:t>
                </a:r>
                <a:endParaRPr lang="en-US" altLang="ja-JP" dirty="0"/>
              </a:p>
              <a:p>
                <a:pPr marL="257175" lvl="1" indent="0">
                  <a:buNone/>
                </a:pPr>
                <a:endParaRPr kumimoji="1" lang="en-US" altLang="ja-JP" dirty="0"/>
              </a:p>
              <a:p>
                <a:pPr marL="257175" lvl="1" indent="0">
                  <a:buNone/>
                </a:pPr>
                <a:r>
                  <a:rPr lang="ja-JP" altLang="en-US" dirty="0"/>
                  <a:t>例：</a:t>
                </a:r>
                <a:r>
                  <a:rPr lang="en-US" altLang="ja-JP" dirty="0"/>
                  <a:t>Multi-modal</a:t>
                </a:r>
                <a:r>
                  <a:rPr lang="ja-JP" altLang="en-US" dirty="0"/>
                  <a:t>最適化問題で</a:t>
                </a:r>
                <a:r>
                  <a:rPr lang="en-US" altLang="ja-JP" dirty="0"/>
                  <a:t>q</a:t>
                </a:r>
                <a:r>
                  <a:rPr lang="ja-JP" altLang="en-US" dirty="0"/>
                  <a:t>個の最適解を見つけたい．</a:t>
                </a:r>
                <a:endParaRPr lang="en-US" altLang="ja-JP" dirty="0"/>
              </a:p>
              <a:p>
                <a:pPr marL="257175" lvl="1" indent="0">
                  <a:buNone/>
                </a:pPr>
                <a:r>
                  <a:rPr lang="ja-JP" altLang="en-US" dirty="0"/>
                  <a:t>　　集団のサイズが</a:t>
                </a:r>
                <a:r>
                  <a:rPr lang="en-US" altLang="ja-JP" dirty="0"/>
                  <a:t>N(</a:t>
                </a:r>
                <a14:m>
                  <m:oMath xmlns:m="http://schemas.openxmlformats.org/officeDocument/2006/math">
                    <m:r>
                      <m:rPr>
                        <m:sty m:val="p"/>
                      </m:rPr>
                      <a:rPr lang="en-US" altLang="ja-JP" b="0" i="0" smtClean="0">
                        <a:latin typeface="Cambria Math" panose="02040503050406030204" pitchFamily="18" charset="0"/>
                      </a:rPr>
                      <m:t>q</m:t>
                    </m:r>
                    <m:r>
                      <a:rPr lang="en-US" altLang="ja-JP" b="0" i="1" smtClean="0">
                        <a:latin typeface="Cambria Math" panose="02040503050406030204" pitchFamily="18" charset="0"/>
                      </a:rPr>
                      <m:t>≪</m:t>
                    </m:r>
                    <m:r>
                      <m:rPr>
                        <m:sty m:val="p"/>
                      </m:rPr>
                      <a:rPr lang="en-US" altLang="ja-JP" b="0" i="0" smtClean="0">
                        <a:latin typeface="Cambria Math" panose="02040503050406030204" pitchFamily="18" charset="0"/>
                      </a:rPr>
                      <m:t>N</m:t>
                    </m:r>
                  </m:oMath>
                </a14:m>
                <a:r>
                  <a:rPr lang="en-US" altLang="ja-JP" dirty="0"/>
                  <a:t>)</a:t>
                </a:r>
                <a:r>
                  <a:rPr lang="ja-JP" altLang="en-US" dirty="0"/>
                  <a:t>を想定</a:t>
                </a:r>
                <a:endParaRPr lang="en-US" altLang="ja-JP" dirty="0"/>
              </a:p>
              <a:p>
                <a:pPr lvl="1">
                  <a:buFont typeface="Arial" panose="020B0604020202020204" pitchFamily="34" charset="0"/>
                  <a:buChar char="•"/>
                </a:pPr>
                <a:r>
                  <a:rPr lang="ja-JP" altLang="en-US" dirty="0"/>
                  <a:t>各最適解は解の適切な亜集団</a:t>
                </a:r>
                <a:r>
                  <a:rPr lang="en-US" altLang="ja-JP" dirty="0"/>
                  <a:t>(</a:t>
                </a:r>
                <a:r>
                  <a:rPr lang="ja-JP" altLang="en-US" dirty="0"/>
                  <a:t>ニッチ</a:t>
                </a:r>
                <a:r>
                  <a:rPr lang="en-US" altLang="ja-JP" dirty="0"/>
                  <a:t>)</a:t>
                </a:r>
                <a:r>
                  <a:rPr lang="ja-JP" altLang="en-US" dirty="0"/>
                  <a:t>で働くことができる．</a:t>
                </a:r>
                <a:endParaRPr lang="en-US" altLang="ja-JP" dirty="0"/>
              </a:p>
              <a:p>
                <a:pPr lvl="1">
                  <a:buFont typeface="Arial" panose="020B0604020202020204" pitchFamily="34" charset="0"/>
                  <a:buChar char="•"/>
                </a:pPr>
                <a:r>
                  <a:rPr lang="ja-JP" altLang="en-US" dirty="0"/>
                  <a:t>集団は全ての最適解</a:t>
                </a:r>
                <a:r>
                  <a:rPr lang="en-US" altLang="ja-JP" dirty="0"/>
                  <a:t>q</a:t>
                </a:r>
                <a:r>
                  <a:rPr lang="ja-JP" altLang="en-US" dirty="0"/>
                  <a:t>を代表する解を必要とするから，</a:t>
                </a:r>
                <a:r>
                  <a:rPr lang="en-US" altLang="ja-JP" dirty="0"/>
                  <a:t>N</a:t>
                </a:r>
                <a:r>
                  <a:rPr lang="ja-JP" altLang="en-US" dirty="0"/>
                  <a:t>集団の利用可能な資源は全代表解間で共有しなければならない．</a:t>
                </a:r>
                <a:endParaRPr lang="en-US" altLang="ja-JP" dirty="0"/>
              </a:p>
              <a:p>
                <a:pPr lvl="2"/>
                <a:r>
                  <a:rPr lang="ja-JP" altLang="en-US" dirty="0"/>
                  <a:t>各最適</a:t>
                </a:r>
                <a:r>
                  <a:rPr lang="en-US" altLang="ja-JP" dirty="0" err="1"/>
                  <a:t>i</a:t>
                </a:r>
                <a:r>
                  <a:rPr lang="ja-JP" altLang="en-US" dirty="0"/>
                  <a:t>について，集団内の期待される占有率</a:t>
                </a:r>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𝑚</m:t>
                        </m:r>
                      </m:e>
                      <m:sub>
                        <m:r>
                          <a:rPr lang="en-US" altLang="ja-JP" b="0" i="1" smtClean="0">
                            <a:latin typeface="Cambria Math" panose="02040503050406030204" pitchFamily="18" charset="0"/>
                          </a:rPr>
                          <m:t>𝑖</m:t>
                        </m:r>
                      </m:sub>
                    </m:sSub>
                  </m:oMath>
                </a14:m>
                <a:r>
                  <a:rPr lang="ja-JP" altLang="en-US" dirty="0"/>
                  <a:t>がある時，</a:t>
                </a:r>
                <a14:m>
                  <m:oMath xmlns:m="http://schemas.openxmlformats.org/officeDocument/2006/math">
                    <m:nary>
                      <m:naryPr>
                        <m:chr m:val="∑"/>
                        <m:limLoc m:val="subSup"/>
                        <m:ctrlPr>
                          <a:rPr lang="ja-JP" altLang="en-US" i="1" smtClean="0">
                            <a:latin typeface="Cambria Math" panose="02040503050406030204" pitchFamily="18" charset="0"/>
                          </a:rPr>
                        </m:ctrlPr>
                      </m:naryPr>
                      <m:sub>
                        <m:r>
                          <m:rPr>
                            <m:brk m:alnAt="25"/>
                          </m:rPr>
                          <a:rPr lang="en-US" altLang="ja-JP" b="0" i="1" smtClean="0">
                            <a:latin typeface="Cambria Math" panose="02040503050406030204" pitchFamily="18" charset="0"/>
                          </a:rPr>
                          <m:t>𝑖</m:t>
                        </m:r>
                        <m:r>
                          <a:rPr lang="en-US" altLang="ja-JP" b="0" i="1" smtClean="0">
                            <a:latin typeface="Cambria Math" panose="02040503050406030204" pitchFamily="18" charset="0"/>
                          </a:rPr>
                          <m:t>=1</m:t>
                        </m:r>
                      </m:sub>
                      <m:sup>
                        <m:r>
                          <a:rPr lang="en-US" altLang="ja-JP" b="0" i="1" smtClean="0">
                            <a:latin typeface="Cambria Math" panose="02040503050406030204" pitchFamily="18" charset="0"/>
                          </a:rPr>
                          <m:t>𝑞</m:t>
                        </m:r>
                      </m:sup>
                      <m:e>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𝑚</m:t>
                            </m:r>
                          </m:e>
                          <m:sub>
                            <m:r>
                              <a:rPr lang="en-US" altLang="ja-JP" b="0" i="1" smtClean="0">
                                <a:latin typeface="Cambria Math" panose="02040503050406030204" pitchFamily="18" charset="0"/>
                              </a:rPr>
                              <m:t>𝑖</m:t>
                            </m:r>
                          </m:sub>
                        </m:sSub>
                      </m:e>
                    </m:nary>
                    <m:r>
                      <a:rPr lang="en-US" altLang="ja-JP" b="0" i="1" smtClean="0">
                        <a:latin typeface="Cambria Math" panose="02040503050406030204" pitchFamily="18" charset="0"/>
                      </a:rPr>
                      <m:t>=</m:t>
                    </m:r>
                    <m:r>
                      <m:rPr>
                        <m:sty m:val="p"/>
                      </m:rPr>
                      <a:rPr lang="en-US" altLang="ja-JP" b="0" i="0" smtClean="0">
                        <a:latin typeface="Cambria Math" panose="02040503050406030204" pitchFamily="18" charset="0"/>
                      </a:rPr>
                      <m:t>N</m:t>
                    </m:r>
                  </m:oMath>
                </a14:m>
                <a:endParaRPr lang="en-US" altLang="ja-JP" dirty="0"/>
              </a:p>
              <a:p>
                <a:pPr lvl="2"/>
                <a:r>
                  <a:rPr lang="ja-JP" altLang="en-US" dirty="0"/>
                  <a:t>最適</a:t>
                </a:r>
                <a:r>
                  <a:rPr lang="en-US" altLang="ja-JP" dirty="0" err="1"/>
                  <a:t>i</a:t>
                </a:r>
                <a:r>
                  <a:rPr lang="ja-JP" altLang="en-US" dirty="0"/>
                  <a:t>が代表解の予想数より多かったら，もう一つの解の費用がかかる．</a:t>
                </a:r>
                <a:endParaRPr lang="en-US" altLang="ja-JP" dirty="0"/>
              </a:p>
              <a:p>
                <a:pPr lvl="1"/>
                <a:r>
                  <a:rPr lang="ja-JP" altLang="en-US" dirty="0"/>
                  <a:t>各代表解の評価値が低下して，全体的な競争において選択操作が代表解を選択しないようにしないといけない．</a:t>
                </a:r>
                <a:endParaRPr lang="en-US" altLang="ja-JP" dirty="0"/>
              </a:p>
              <a:p>
                <a:pPr lvl="1"/>
                <a:r>
                  <a:rPr lang="ja-JP" altLang="en-US" dirty="0"/>
                  <a:t>不十分な最適解を強調しなければならない．</a:t>
                </a:r>
                <a:endParaRPr lang="en-US" altLang="ja-JP" dirty="0"/>
              </a:p>
            </p:txBody>
          </p:sp>
        </mc:Choice>
        <mc:Fallback xmlns="">
          <p:sp>
            <p:nvSpPr>
              <p:cNvPr id="2" name="コンテンツ プレースホルダー 1"/>
              <p:cNvSpPr>
                <a:spLocks noGrp="1" noRot="1" noChangeAspect="1" noMove="1" noResize="1" noEditPoints="1" noAdjustHandles="1" noChangeArrowheads="1" noChangeShapeType="1" noTextEdit="1"/>
              </p:cNvSpPr>
              <p:nvPr>
                <p:ph idx="1"/>
              </p:nvPr>
            </p:nvSpPr>
            <p:spPr>
              <a:xfrm>
                <a:off x="845127" y="1289538"/>
                <a:ext cx="10515600" cy="5461639"/>
              </a:xfrm>
              <a:blipFill>
                <a:blip r:embed="rId2"/>
                <a:stretch>
                  <a:fillRect l="-1217" t="-1788" r="-116"/>
                </a:stretch>
              </a:blipFill>
            </p:spPr>
            <p:txBody>
              <a:bodyPr/>
              <a:lstStyle/>
              <a:p>
                <a:r>
                  <a:rPr lang="ja-JP" altLang="en-US">
                    <a:noFill/>
                  </a:rPr>
                  <a:t> </a:t>
                </a:r>
              </a:p>
            </p:txBody>
          </p:sp>
        </mc:Fallback>
      </mc:AlternateContent>
      <p:sp>
        <p:nvSpPr>
          <p:cNvPr id="3" name="タイトル 2"/>
          <p:cNvSpPr>
            <a:spLocks noGrp="1"/>
          </p:cNvSpPr>
          <p:nvPr>
            <p:ph type="title"/>
          </p:nvPr>
        </p:nvSpPr>
        <p:spPr/>
        <p:txBody>
          <a:bodyPr/>
          <a:lstStyle/>
          <a:p>
            <a:pPr lvl="1"/>
            <a:r>
              <a:rPr lang="en-US" altLang="ja-JP" sz="4000" b="1" dirty="0">
                <a:solidFill>
                  <a:schemeClr val="bg1"/>
                </a:solidFill>
                <a:latin typeface="Times New Roman" panose="02020603050405020304" pitchFamily="18" charset="0"/>
                <a:cs typeface="Times New Roman" panose="02020603050405020304" pitchFamily="18" charset="0"/>
              </a:rPr>
              <a:t>Sharing Function Model (1/5)</a:t>
            </a:r>
            <a:endParaRPr lang="ja-JP" altLang="en-US" sz="4000" b="1" dirty="0">
              <a:solidFill>
                <a:schemeClr val="bg1"/>
              </a:solidFill>
              <a:latin typeface="Times New Roman" panose="02020603050405020304" pitchFamily="18" charset="0"/>
              <a:cs typeface="Times New Roman" panose="02020603050405020304" pitchFamily="18" charset="0"/>
            </a:endParaRPr>
          </a:p>
        </p:txBody>
      </p:sp>
      <p:sp>
        <p:nvSpPr>
          <p:cNvPr id="4" name="スライド番号プレースホルダー 3">
            <a:extLst>
              <a:ext uri="{FF2B5EF4-FFF2-40B4-BE49-F238E27FC236}">
                <a16:creationId xmlns:a16="http://schemas.microsoft.com/office/drawing/2014/main" id="{34552622-9D71-4635-99AB-09EABBCC14CC}"/>
              </a:ext>
            </a:extLst>
          </p:cNvPr>
          <p:cNvSpPr>
            <a:spLocks noGrp="1"/>
          </p:cNvSpPr>
          <p:nvPr>
            <p:ph type="sldNum" sz="quarter" idx="12"/>
          </p:nvPr>
        </p:nvSpPr>
        <p:spPr/>
        <p:txBody>
          <a:bodyPr/>
          <a:lstStyle/>
          <a:p>
            <a:fld id="{99DF5C98-EF8B-447E-823A-AAFC179F57D7}" type="slidenum">
              <a:rPr kumimoji="1" lang="ja-JP" altLang="en-US" smtClean="0"/>
              <a:t>7</a:t>
            </a:fld>
            <a:endParaRPr kumimoji="1" lang="ja-JP" altLang="en-US"/>
          </a:p>
        </p:txBody>
      </p:sp>
    </p:spTree>
    <p:extLst>
      <p:ext uri="{BB962C8B-B14F-4D97-AF65-F5344CB8AC3E}">
        <p14:creationId xmlns:p14="http://schemas.microsoft.com/office/powerpoint/2010/main" val="4212162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p:cNvSpPr>
                <a:spLocks noGrp="1"/>
              </p:cNvSpPr>
              <p:nvPr>
                <p:ph idx="1"/>
              </p:nvPr>
            </p:nvSpPr>
            <p:spPr>
              <a:xfrm>
                <a:off x="845127" y="1289539"/>
                <a:ext cx="10515600" cy="5393272"/>
              </a:xfrm>
            </p:spPr>
            <p:txBody>
              <a:bodyPr/>
              <a:lstStyle/>
              <a:p>
                <a:pPr marL="0" indent="0">
                  <a:buNone/>
                </a:pPr>
                <a:r>
                  <a:rPr lang="ja-JP" altLang="en-US" dirty="0"/>
                  <a:t>例：</a:t>
                </a:r>
                <a:r>
                  <a:rPr lang="en-US" altLang="ja-JP" dirty="0"/>
                  <a:t>a two-armed bandit game-playing</a:t>
                </a:r>
                <a:r>
                  <a:rPr lang="ja-JP" altLang="en-US" dirty="0"/>
                  <a:t>の場合</a:t>
                </a:r>
                <a:endParaRPr lang="en-US" altLang="ja-JP" dirty="0"/>
              </a:p>
              <a:p>
                <a:pPr lvl="1">
                  <a:buFont typeface="メイリオ" panose="020B0604030504040204" pitchFamily="50" charset="-128"/>
                  <a:buChar char="–"/>
                </a:pPr>
                <a:r>
                  <a:rPr lang="ja-JP" altLang="en-US" dirty="0"/>
                  <a:t>報酬</a:t>
                </a:r>
                <a:r>
                  <a:rPr lang="en-US" altLang="ja-JP" dirty="0"/>
                  <a:t>f</a:t>
                </a:r>
                <a:r>
                  <a:rPr lang="ja-JP" altLang="en-US" dirty="0"/>
                  <a:t>を持つ武装には，報酬に比例する行くつかの解</a:t>
                </a:r>
                <a:r>
                  <a:rPr lang="en-US" altLang="ja-JP" dirty="0"/>
                  <a:t>m</a:t>
                </a:r>
                <a:r>
                  <a:rPr lang="ja-JP" altLang="en-US" dirty="0"/>
                  <a:t>が用意される．</a:t>
                </a:r>
                <a:endParaRPr lang="en-US" altLang="ja-JP" dirty="0"/>
              </a:p>
              <a:p>
                <a:pPr marL="257175" lvl="1" indent="0">
                  <a:buNone/>
                </a:pPr>
                <a:r>
                  <a:rPr lang="en-US" altLang="ja-JP" dirty="0"/>
                  <a:t>	</a:t>
                </a:r>
                <a14:m>
                  <m:oMath xmlns:m="http://schemas.openxmlformats.org/officeDocument/2006/math">
                    <m:r>
                      <m:rPr>
                        <m:sty m:val="p"/>
                      </m:rPr>
                      <a:rPr lang="en-US" altLang="ja-JP" b="0" i="0" smtClean="0">
                        <a:latin typeface="Cambria Math" panose="02040503050406030204" pitchFamily="18" charset="0"/>
                      </a:rPr>
                      <m:t>f</m:t>
                    </m:r>
                    <m:r>
                      <a:rPr lang="en-US" altLang="ja-JP" b="0" i="1" smtClean="0">
                        <a:latin typeface="Cambria Math" panose="02040503050406030204" pitchFamily="18" charset="0"/>
                        <a:ea typeface="Cambria Math" panose="02040503050406030204" pitchFamily="18" charset="0"/>
                      </a:rPr>
                      <m:t>∝</m:t>
                    </m:r>
                    <m:r>
                      <m:rPr>
                        <m:sty m:val="p"/>
                      </m:rPr>
                      <a:rPr lang="en-US" altLang="ja-JP" b="0" i="0" smtClean="0">
                        <a:latin typeface="Cambria Math" panose="02040503050406030204" pitchFamily="18" charset="0"/>
                        <a:ea typeface="Cambria Math" panose="02040503050406030204" pitchFamily="18" charset="0"/>
                      </a:rPr>
                      <m:t>m</m:t>
                    </m:r>
                  </m:oMath>
                </a14:m>
                <a:endParaRPr lang="en-US" altLang="ja-JP" b="0" dirty="0">
                  <a:ea typeface="Cambria Math" panose="02040503050406030204" pitchFamily="18" charset="0"/>
                </a:endParaRPr>
              </a:p>
              <a:p>
                <a:pPr lvl="1">
                  <a:buFont typeface="メイリオ" panose="020B0604030504040204" pitchFamily="50" charset="-128"/>
                  <a:buChar char="–"/>
                </a:pPr>
                <a:r>
                  <a:rPr lang="en-US" altLang="ja-JP" dirty="0"/>
                  <a:t>q</a:t>
                </a:r>
                <a:r>
                  <a:rPr lang="ja-JP" altLang="en-US" dirty="0"/>
                  <a:t>人の武装強盗</a:t>
                </a:r>
                <a:r>
                  <a:rPr lang="en-US" altLang="ja-JP" dirty="0"/>
                  <a:t>(q</a:t>
                </a:r>
                <a:r>
                  <a:rPr lang="ja-JP" altLang="en-US" dirty="0"/>
                  <a:t>個の最適解</a:t>
                </a:r>
                <a:r>
                  <a:rPr lang="en-US" altLang="ja-JP" dirty="0"/>
                  <a:t>)</a:t>
                </a:r>
                <a:r>
                  <a:rPr lang="ja-JP" altLang="en-US" dirty="0"/>
                  <a:t>については，各最適値に対する報酬</a:t>
                </a:r>
                <a:r>
                  <a:rPr lang="en-US" altLang="ja-JP" dirty="0"/>
                  <a:t>f(</a:t>
                </a:r>
                <a:r>
                  <a:rPr lang="ja-JP" altLang="en-US" dirty="0"/>
                  <a:t>最適目標値</a:t>
                </a:r>
                <a:r>
                  <a:rPr lang="en-US" altLang="ja-JP" dirty="0"/>
                  <a:t>)</a:t>
                </a:r>
                <a:r>
                  <a:rPr lang="ja-JP" altLang="en-US" dirty="0"/>
                  <a:t>と</a:t>
                </a:r>
                <a:r>
                  <a:rPr lang="en-US" altLang="ja-JP" dirty="0"/>
                  <a:t>m(</a:t>
                </a:r>
                <a:r>
                  <a:rPr lang="ja-JP" altLang="en-US" dirty="0"/>
                  <a:t>亜集団の数</a:t>
                </a:r>
                <a:r>
                  <a:rPr lang="en-US" altLang="ja-JP" dirty="0"/>
                  <a:t>)</a:t>
                </a:r>
                <a:r>
                  <a:rPr lang="ja-JP" altLang="en-US" dirty="0"/>
                  <a:t>の比が同一であることを意味する．</a:t>
                </a:r>
                <a:endParaRPr lang="en-US" altLang="ja-JP" dirty="0"/>
              </a:p>
              <a:p>
                <a:pPr marL="257175" lvl="1" indent="0">
                  <a:buNone/>
                </a:pPr>
                <a:r>
                  <a:rPr lang="en-US" altLang="ja-JP" dirty="0"/>
                  <a:t>	</a:t>
                </a:r>
                <a14:m>
                  <m:oMath xmlns:m="http://schemas.openxmlformats.org/officeDocument/2006/math">
                    <m:f>
                      <m:fPr>
                        <m:type m:val="lin"/>
                        <m:ctrlPr>
                          <a:rPr lang="en-US" altLang="ja-JP" i="1" smtClean="0">
                            <a:latin typeface="Cambria Math" panose="02040503050406030204" pitchFamily="18" charset="0"/>
                          </a:rPr>
                        </m:ctrlPr>
                      </m:fPr>
                      <m:num>
                        <m:sSub>
                          <m:sSubPr>
                            <m:ctrlPr>
                              <a:rPr lang="en-US" altLang="ja-JP" b="0" i="1" smtClean="0">
                                <a:latin typeface="Cambria Math" panose="02040503050406030204" pitchFamily="18" charset="0"/>
                              </a:rPr>
                            </m:ctrlPr>
                          </m:sSubPr>
                          <m:e>
                            <m:r>
                              <m:rPr>
                                <m:sty m:val="p"/>
                              </m:rPr>
                              <a:rPr lang="en-US" altLang="ja-JP" b="0" i="0" smtClean="0">
                                <a:latin typeface="Cambria Math" panose="02040503050406030204" pitchFamily="18" charset="0"/>
                              </a:rPr>
                              <m:t>f</m:t>
                            </m:r>
                          </m:e>
                          <m:sub>
                            <m:r>
                              <a:rPr lang="en-US" altLang="ja-JP" b="0" i="0" smtClean="0">
                                <a:latin typeface="Cambria Math" panose="02040503050406030204" pitchFamily="18" charset="0"/>
                              </a:rPr>
                              <m:t>1</m:t>
                            </m:r>
                          </m:sub>
                        </m:sSub>
                      </m:num>
                      <m:den>
                        <m:sSub>
                          <m:sSubPr>
                            <m:ctrlPr>
                              <a:rPr lang="en-US" altLang="ja-JP" b="0" i="1" smtClean="0">
                                <a:latin typeface="Cambria Math" panose="02040503050406030204" pitchFamily="18" charset="0"/>
                              </a:rPr>
                            </m:ctrlPr>
                          </m:sSubPr>
                          <m:e>
                            <m:r>
                              <m:rPr>
                                <m:sty m:val="p"/>
                              </m:rPr>
                              <a:rPr lang="en-US" altLang="ja-JP" b="0" i="0" smtClean="0">
                                <a:latin typeface="Cambria Math" panose="02040503050406030204" pitchFamily="18" charset="0"/>
                              </a:rPr>
                              <m:t>m</m:t>
                            </m:r>
                          </m:e>
                          <m:sub>
                            <m:r>
                              <a:rPr lang="en-US" altLang="ja-JP" b="0" i="0" smtClean="0">
                                <a:latin typeface="Cambria Math" panose="02040503050406030204" pitchFamily="18" charset="0"/>
                              </a:rPr>
                              <m:t>1</m:t>
                            </m:r>
                          </m:sub>
                        </m:sSub>
                        <m:r>
                          <a:rPr lang="en-US" altLang="ja-JP" b="0" i="0" smtClean="0">
                            <a:latin typeface="Cambria Math" panose="02040503050406030204" pitchFamily="18" charset="0"/>
                          </a:rPr>
                          <m:t>=</m:t>
                        </m:r>
                        <m:f>
                          <m:fPr>
                            <m:type m:val="lin"/>
                            <m:ctrlPr>
                              <a:rPr lang="en-US" altLang="ja-JP" i="1">
                                <a:latin typeface="Cambria Math" panose="02040503050406030204" pitchFamily="18" charset="0"/>
                              </a:rPr>
                            </m:ctrlPr>
                          </m:fPr>
                          <m:num>
                            <m:sSub>
                              <m:sSubPr>
                                <m:ctrlPr>
                                  <a:rPr lang="en-US" altLang="ja-JP" i="1">
                                    <a:latin typeface="Cambria Math" panose="02040503050406030204" pitchFamily="18" charset="0"/>
                                  </a:rPr>
                                </m:ctrlPr>
                              </m:sSubPr>
                              <m:e>
                                <m:r>
                                  <m:rPr>
                                    <m:sty m:val="p"/>
                                  </m:rPr>
                                  <a:rPr lang="en-US" altLang="ja-JP">
                                    <a:latin typeface="Cambria Math" panose="02040503050406030204" pitchFamily="18" charset="0"/>
                                  </a:rPr>
                                  <m:t>f</m:t>
                                </m:r>
                              </m:e>
                              <m:sub>
                                <m:r>
                                  <a:rPr lang="en-US" altLang="ja-JP" b="0" i="0" smtClean="0">
                                    <a:latin typeface="Cambria Math" panose="02040503050406030204" pitchFamily="18" charset="0"/>
                                  </a:rPr>
                                  <m:t>2</m:t>
                                </m:r>
                              </m:sub>
                            </m:sSub>
                          </m:num>
                          <m:den>
                            <m:sSub>
                              <m:sSubPr>
                                <m:ctrlPr>
                                  <a:rPr lang="en-US" altLang="ja-JP" i="1">
                                    <a:latin typeface="Cambria Math" panose="02040503050406030204" pitchFamily="18" charset="0"/>
                                  </a:rPr>
                                </m:ctrlPr>
                              </m:sSubPr>
                              <m:e>
                                <m:r>
                                  <m:rPr>
                                    <m:sty m:val="p"/>
                                  </m:rPr>
                                  <a:rPr lang="en-US" altLang="ja-JP">
                                    <a:latin typeface="Cambria Math" panose="02040503050406030204" pitchFamily="18" charset="0"/>
                                  </a:rPr>
                                  <m:t>m</m:t>
                                </m:r>
                              </m:e>
                              <m:sub>
                                <m:r>
                                  <a:rPr lang="en-US" altLang="ja-JP" b="0" i="0" smtClean="0">
                                    <a:latin typeface="Cambria Math" panose="02040503050406030204" pitchFamily="18" charset="0"/>
                                  </a:rPr>
                                  <m:t>2</m:t>
                                </m:r>
                              </m:sub>
                            </m:sSub>
                            <m:r>
                              <a:rPr lang="en-US" altLang="ja-JP">
                                <a:latin typeface="Cambria Math" panose="02040503050406030204" pitchFamily="18" charset="0"/>
                              </a:rPr>
                              <m:t>=</m:t>
                            </m:r>
                          </m:den>
                        </m:f>
                        <m:r>
                          <a:rPr lang="en-US" altLang="ja-JP" i="1" smtClean="0">
                            <a:latin typeface="Cambria Math" panose="02040503050406030204" pitchFamily="18" charset="0"/>
                            <a:ea typeface="Cambria Math" panose="02040503050406030204" pitchFamily="18" charset="0"/>
                          </a:rPr>
                          <m:t>⋯</m:t>
                        </m:r>
                        <m:f>
                          <m:fPr>
                            <m:type m:val="lin"/>
                            <m:ctrlPr>
                              <a:rPr lang="en-US" altLang="ja-JP" i="1">
                                <a:latin typeface="Cambria Math" panose="02040503050406030204" pitchFamily="18" charset="0"/>
                              </a:rPr>
                            </m:ctrlPr>
                          </m:fPr>
                          <m:num>
                            <m:sSub>
                              <m:sSubPr>
                                <m:ctrlPr>
                                  <a:rPr lang="en-US" altLang="ja-JP" i="1">
                                    <a:latin typeface="Cambria Math" panose="02040503050406030204" pitchFamily="18" charset="0"/>
                                  </a:rPr>
                                </m:ctrlPr>
                              </m:sSubPr>
                              <m:e>
                                <m:r>
                                  <m:rPr>
                                    <m:sty m:val="p"/>
                                  </m:rPr>
                                  <a:rPr lang="en-US" altLang="ja-JP">
                                    <a:latin typeface="Cambria Math" panose="02040503050406030204" pitchFamily="18" charset="0"/>
                                  </a:rPr>
                                  <m:t>f</m:t>
                                </m:r>
                              </m:e>
                              <m:sub>
                                <m:r>
                                  <m:rPr>
                                    <m:sty m:val="p"/>
                                  </m:rPr>
                                  <a:rPr lang="en-US" altLang="ja-JP" b="0" i="0" smtClean="0">
                                    <a:latin typeface="Cambria Math" panose="02040503050406030204" pitchFamily="18" charset="0"/>
                                  </a:rPr>
                                  <m:t>q</m:t>
                                </m:r>
                              </m:sub>
                            </m:sSub>
                          </m:num>
                          <m:den>
                            <m:sSub>
                              <m:sSubPr>
                                <m:ctrlPr>
                                  <a:rPr lang="en-US" altLang="ja-JP" i="1">
                                    <a:latin typeface="Cambria Math" panose="02040503050406030204" pitchFamily="18" charset="0"/>
                                  </a:rPr>
                                </m:ctrlPr>
                              </m:sSubPr>
                              <m:e>
                                <m:r>
                                  <m:rPr>
                                    <m:sty m:val="p"/>
                                  </m:rPr>
                                  <a:rPr lang="en-US" altLang="ja-JP">
                                    <a:latin typeface="Cambria Math" panose="02040503050406030204" pitchFamily="18" charset="0"/>
                                  </a:rPr>
                                  <m:t>m</m:t>
                                </m:r>
                              </m:e>
                              <m:sub>
                                <m:r>
                                  <m:rPr>
                                    <m:sty m:val="p"/>
                                  </m:rPr>
                                  <a:rPr lang="en-US" altLang="ja-JP" b="0" i="0" smtClean="0">
                                    <a:latin typeface="Cambria Math" panose="02040503050406030204" pitchFamily="18" charset="0"/>
                                  </a:rPr>
                                  <m:t>q</m:t>
                                </m:r>
                              </m:sub>
                            </m:sSub>
                          </m:den>
                        </m:f>
                      </m:den>
                    </m:f>
                  </m:oMath>
                </a14:m>
                <a:endParaRPr lang="en-US" altLang="ja-JP" dirty="0">
                  <a:ea typeface="Cambria Math" panose="02040503050406030204" pitchFamily="18" charset="0"/>
                </a:endParaRPr>
              </a:p>
              <a:p>
                <a:pPr lvl="1">
                  <a:buFont typeface="メイリオ" panose="020B0604030504040204" pitchFamily="50" charset="-128"/>
                  <a:buChar char="–"/>
                </a:pPr>
                <a:r>
                  <a:rPr lang="en-US" altLang="ja-JP" dirty="0">
                    <a:ea typeface="Cambria Math" panose="02040503050406030204" pitchFamily="18" charset="0"/>
                  </a:rPr>
                  <a:t>Shared fitness function </a:t>
                </a:r>
                <a14:m>
                  <m:oMath xmlns:m="http://schemas.openxmlformats.org/officeDocument/2006/math">
                    <m:sSup>
                      <m:sSupPr>
                        <m:ctrlPr>
                          <a:rPr lang="en-US" altLang="ja-JP" b="0" i="1" smtClean="0">
                            <a:latin typeface="Cambria Math" panose="02040503050406030204" pitchFamily="18" charset="0"/>
                            <a:ea typeface="Cambria Math" panose="02040503050406030204" pitchFamily="18" charset="0"/>
                          </a:rPr>
                        </m:ctrlPr>
                      </m:sSupPr>
                      <m:e>
                        <m:r>
                          <m:rPr>
                            <m:sty m:val="p"/>
                          </m:rPr>
                          <a:rPr lang="en-US" altLang="ja-JP" b="0" i="0" smtClean="0">
                            <a:latin typeface="Cambria Math" panose="02040503050406030204" pitchFamily="18" charset="0"/>
                            <a:ea typeface="Cambria Math" panose="02040503050406030204" pitchFamily="18" charset="0"/>
                          </a:rPr>
                          <m:t>f</m:t>
                        </m:r>
                      </m:e>
                      <m:sup>
                        <m:r>
                          <a:rPr lang="en-US" altLang="ja-JP" b="0" i="0" smtClean="0">
                            <a:latin typeface="Cambria Math" panose="02040503050406030204" pitchFamily="18" charset="0"/>
                            <a:ea typeface="Cambria Math" panose="02040503050406030204" pitchFamily="18" charset="0"/>
                          </a:rPr>
                          <m:t>′</m:t>
                        </m:r>
                      </m:sup>
                    </m:sSup>
                  </m:oMath>
                </a14:m>
                <a:r>
                  <a:rPr lang="ja-JP" altLang="en-US" dirty="0"/>
                  <a:t>とすると</a:t>
                </a:r>
                <a:endParaRPr lang="en-US" altLang="ja-JP" dirty="0"/>
              </a:p>
              <a:p>
                <a:pPr marL="257175" lvl="1" indent="0">
                  <a:buNone/>
                </a:pPr>
                <a:r>
                  <a:rPr lang="ja-JP" altLang="en-US" dirty="0"/>
                  <a:t>　</a:t>
                </a:r>
                <a14:m>
                  <m:oMath xmlns:m="http://schemas.openxmlformats.org/officeDocument/2006/math">
                    <m:sSubSup>
                      <m:sSubSupPr>
                        <m:ctrlPr>
                          <a:rPr lang="en-US" altLang="ja-JP" b="0" i="1" smtClean="0">
                            <a:latin typeface="Cambria Math" panose="02040503050406030204" pitchFamily="18" charset="0"/>
                          </a:rPr>
                        </m:ctrlPr>
                      </m:sSubSupPr>
                      <m:e>
                        <m:r>
                          <m:rPr>
                            <m:sty m:val="p"/>
                          </m:rPr>
                          <a:rPr lang="en-US" altLang="ja-JP" b="0" i="0" smtClean="0">
                            <a:latin typeface="Cambria Math" panose="02040503050406030204" pitchFamily="18" charset="0"/>
                          </a:rPr>
                          <m:t>f</m:t>
                        </m:r>
                      </m:e>
                      <m:sub>
                        <m:r>
                          <m:rPr>
                            <m:sty m:val="p"/>
                          </m:rPr>
                          <a:rPr lang="en-US" altLang="ja-JP" b="0" i="0" smtClean="0">
                            <a:latin typeface="Cambria Math" panose="02040503050406030204" pitchFamily="18" charset="0"/>
                          </a:rPr>
                          <m:t>i</m:t>
                        </m:r>
                      </m:sub>
                      <m:sup>
                        <m:r>
                          <a:rPr lang="en-US" altLang="ja-JP" b="0" i="0" smtClean="0">
                            <a:latin typeface="Cambria Math" panose="02040503050406030204" pitchFamily="18" charset="0"/>
                          </a:rPr>
                          <m:t>′</m:t>
                        </m:r>
                      </m:sup>
                    </m:sSubSup>
                    <m:r>
                      <a:rPr lang="en-US" altLang="ja-JP" b="0" i="0" smtClean="0">
                        <a:latin typeface="Cambria Math" panose="02040503050406030204" pitchFamily="18" charset="0"/>
                      </a:rPr>
                      <m:t>=</m:t>
                    </m:r>
                    <m:f>
                      <m:fPr>
                        <m:type m:val="lin"/>
                        <m:ctrlPr>
                          <a:rPr lang="en-US" altLang="ja-JP" b="0" i="1" smtClean="0">
                            <a:latin typeface="Cambria Math" panose="02040503050406030204" pitchFamily="18" charset="0"/>
                          </a:rPr>
                        </m:ctrlPr>
                      </m:fPr>
                      <m:num>
                        <m:sSub>
                          <m:sSubPr>
                            <m:ctrlPr>
                              <a:rPr lang="en-US" altLang="ja-JP" b="0" i="1" smtClean="0">
                                <a:latin typeface="Cambria Math" panose="02040503050406030204" pitchFamily="18" charset="0"/>
                              </a:rPr>
                            </m:ctrlPr>
                          </m:sSubPr>
                          <m:e>
                            <m:r>
                              <m:rPr>
                                <m:sty m:val="p"/>
                              </m:rPr>
                              <a:rPr lang="en-US" altLang="ja-JP" b="0" i="0" smtClean="0">
                                <a:latin typeface="Cambria Math" panose="02040503050406030204" pitchFamily="18" charset="0"/>
                              </a:rPr>
                              <m:t>f</m:t>
                            </m:r>
                          </m:e>
                          <m:sub>
                            <m:r>
                              <m:rPr>
                                <m:sty m:val="p"/>
                              </m:rPr>
                              <a:rPr lang="en-US" altLang="ja-JP" b="0" i="0" smtClean="0">
                                <a:latin typeface="Cambria Math" panose="02040503050406030204" pitchFamily="18" charset="0"/>
                              </a:rPr>
                              <m:t>i</m:t>
                            </m:r>
                          </m:sub>
                        </m:sSub>
                      </m:num>
                      <m:den>
                        <m:sSub>
                          <m:sSubPr>
                            <m:ctrlPr>
                              <a:rPr lang="en-US" altLang="ja-JP" b="0" i="1" smtClean="0">
                                <a:latin typeface="Cambria Math" panose="02040503050406030204" pitchFamily="18" charset="0"/>
                              </a:rPr>
                            </m:ctrlPr>
                          </m:sSubPr>
                          <m:e>
                            <m:r>
                              <m:rPr>
                                <m:sty m:val="p"/>
                              </m:rPr>
                              <a:rPr lang="en-US" altLang="ja-JP" b="0" i="0" smtClean="0">
                                <a:latin typeface="Cambria Math" panose="02040503050406030204" pitchFamily="18" charset="0"/>
                              </a:rPr>
                              <m:t>m</m:t>
                            </m:r>
                          </m:e>
                          <m:sub>
                            <m:r>
                              <m:rPr>
                                <m:sty m:val="p"/>
                              </m:rPr>
                              <a:rPr lang="en-US" altLang="ja-JP" b="0" i="0" smtClean="0">
                                <a:latin typeface="Cambria Math" panose="02040503050406030204" pitchFamily="18" charset="0"/>
                              </a:rPr>
                              <m:t>i</m:t>
                            </m:r>
                          </m:sub>
                        </m:sSub>
                      </m:den>
                    </m:f>
                  </m:oMath>
                </a14:m>
                <a:endParaRPr lang="en-US" altLang="ja-JP" dirty="0"/>
              </a:p>
              <a:p>
                <a:pPr marL="257175" lvl="1" indent="0">
                  <a:buNone/>
                </a:pPr>
                <a:r>
                  <a:rPr lang="ja-JP" altLang="en-US" dirty="0"/>
                  <a:t>　となり，全ての最適解に固有の</a:t>
                </a:r>
                <a:r>
                  <a:rPr lang="en-US" altLang="ja-JP" dirty="0">
                    <a:ea typeface="Cambria Math" panose="02040503050406030204" pitchFamily="18" charset="0"/>
                  </a:rPr>
                  <a:t>Shared fitness function</a:t>
                </a:r>
                <a:r>
                  <a:rPr lang="ja-JP" altLang="en-US" dirty="0"/>
                  <a:t>をもつ</a:t>
                </a:r>
                <a:endParaRPr lang="en-US" altLang="ja-JP" dirty="0"/>
              </a:p>
              <a:p>
                <a:pPr lvl="1"/>
                <a:r>
                  <a:rPr lang="ja-JP" altLang="en-US" dirty="0"/>
                  <a:t>この計算を毎世代計算することで，マルチ最適解のメンテナンスも可能</a:t>
                </a:r>
                <a:endParaRPr lang="en-US" altLang="ja-JP" dirty="0"/>
              </a:p>
              <a:p>
                <a:pPr lvl="1"/>
                <a:endParaRPr lang="en-US" altLang="ja-JP" dirty="0"/>
              </a:p>
              <a:p>
                <a:pPr>
                  <a:buFont typeface="Wingdings" panose="05000000000000000000" pitchFamily="2" charset="2"/>
                  <a:buChar char="Ø"/>
                </a:pPr>
                <a:r>
                  <a:rPr lang="ja-JP" altLang="en-US" dirty="0"/>
                  <a:t>上記の原理は合理的だが，各真の最適値が所属する解の正確な識別は多くの問題知識が必要で，ほとんどの問題では利用できない．</a:t>
                </a:r>
                <a:endParaRPr lang="en-US" altLang="ja-JP" dirty="0"/>
              </a:p>
            </p:txBody>
          </p:sp>
        </mc:Choice>
        <mc:Fallback xmlns="">
          <p:sp>
            <p:nvSpPr>
              <p:cNvPr id="2" name="コンテンツ プレースホルダー 1"/>
              <p:cNvSpPr>
                <a:spLocks noGrp="1" noRot="1" noChangeAspect="1" noMove="1" noResize="1" noEditPoints="1" noAdjustHandles="1" noChangeArrowheads="1" noChangeShapeType="1" noTextEdit="1"/>
              </p:cNvSpPr>
              <p:nvPr>
                <p:ph idx="1"/>
              </p:nvPr>
            </p:nvSpPr>
            <p:spPr>
              <a:xfrm>
                <a:off x="845127" y="1289539"/>
                <a:ext cx="10515600" cy="5393272"/>
              </a:xfrm>
              <a:blipFill>
                <a:blip r:embed="rId2"/>
                <a:stretch>
                  <a:fillRect l="-1217" t="-1810" r="-116" b="-3054"/>
                </a:stretch>
              </a:blipFill>
            </p:spPr>
            <p:txBody>
              <a:bodyPr/>
              <a:lstStyle/>
              <a:p>
                <a:r>
                  <a:rPr lang="ja-JP" altLang="en-US">
                    <a:noFill/>
                  </a:rPr>
                  <a:t> </a:t>
                </a:r>
              </a:p>
            </p:txBody>
          </p:sp>
        </mc:Fallback>
      </mc:AlternateContent>
      <p:sp>
        <p:nvSpPr>
          <p:cNvPr id="3" name="タイトル 2"/>
          <p:cNvSpPr>
            <a:spLocks noGrp="1"/>
          </p:cNvSpPr>
          <p:nvPr>
            <p:ph type="title"/>
          </p:nvPr>
        </p:nvSpPr>
        <p:spPr/>
        <p:txBody>
          <a:bodyPr/>
          <a:lstStyle/>
          <a:p>
            <a:pPr lvl="1"/>
            <a:r>
              <a:rPr lang="en-US" altLang="ja-JP" sz="4000" b="1" dirty="0">
                <a:solidFill>
                  <a:schemeClr val="bg1"/>
                </a:solidFill>
                <a:latin typeface="Times New Roman" panose="02020603050405020304" pitchFamily="18" charset="0"/>
                <a:cs typeface="Times New Roman" panose="02020603050405020304" pitchFamily="18" charset="0"/>
              </a:rPr>
              <a:t>Sharing Function Model (2/5)</a:t>
            </a:r>
            <a:endParaRPr lang="ja-JP" altLang="en-US" sz="4000" b="1" dirty="0">
              <a:solidFill>
                <a:schemeClr val="bg1"/>
              </a:solidFill>
              <a:latin typeface="Times New Roman" panose="02020603050405020304" pitchFamily="18" charset="0"/>
              <a:cs typeface="Times New Roman" panose="02020603050405020304" pitchFamily="18" charset="0"/>
            </a:endParaRPr>
          </a:p>
        </p:txBody>
      </p:sp>
      <p:sp>
        <p:nvSpPr>
          <p:cNvPr id="4" name="スライド番号プレースホルダー 3">
            <a:extLst>
              <a:ext uri="{FF2B5EF4-FFF2-40B4-BE49-F238E27FC236}">
                <a16:creationId xmlns:a16="http://schemas.microsoft.com/office/drawing/2014/main" id="{84292CB2-C61C-4550-A58E-73E92690D296}"/>
              </a:ext>
            </a:extLst>
          </p:cNvPr>
          <p:cNvSpPr>
            <a:spLocks noGrp="1"/>
          </p:cNvSpPr>
          <p:nvPr>
            <p:ph type="sldNum" sz="quarter" idx="12"/>
          </p:nvPr>
        </p:nvSpPr>
        <p:spPr/>
        <p:txBody>
          <a:bodyPr/>
          <a:lstStyle/>
          <a:p>
            <a:fld id="{99DF5C98-EF8B-447E-823A-AAFC179F57D7}" type="slidenum">
              <a:rPr kumimoji="1" lang="ja-JP" altLang="en-US" smtClean="0"/>
              <a:t>8</a:t>
            </a:fld>
            <a:endParaRPr kumimoji="1" lang="ja-JP" altLang="en-US"/>
          </a:p>
        </p:txBody>
      </p:sp>
    </p:spTree>
    <p:extLst>
      <p:ext uri="{BB962C8B-B14F-4D97-AF65-F5344CB8AC3E}">
        <p14:creationId xmlns:p14="http://schemas.microsoft.com/office/powerpoint/2010/main" val="118020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845127" y="1289539"/>
            <a:ext cx="10515600" cy="5393272"/>
          </a:xfrm>
        </p:spPr>
        <p:txBody>
          <a:bodyPr/>
          <a:lstStyle/>
          <a:p>
            <a:pPr marL="0" indent="0">
              <a:buNone/>
            </a:pPr>
            <a:r>
              <a:rPr lang="en-US" altLang="ja-JP" dirty="0"/>
              <a:t>Goldberg</a:t>
            </a:r>
            <a:r>
              <a:rPr lang="ja-JP" altLang="en-US" dirty="0"/>
              <a:t>と</a:t>
            </a:r>
            <a:r>
              <a:rPr lang="en-US" altLang="ja-JP" dirty="0"/>
              <a:t>Richardson</a:t>
            </a:r>
            <a:r>
              <a:rPr lang="ja-JP" altLang="en-US" dirty="0"/>
              <a:t>が適応した戦略を提案</a:t>
            </a:r>
            <a:endParaRPr lang="en-US" altLang="ja-JP" dirty="0"/>
          </a:p>
          <a:p>
            <a:pPr marL="0" indent="0">
              <a:buNone/>
            </a:pPr>
            <a:endParaRPr lang="en-US" altLang="ja-JP" dirty="0"/>
          </a:p>
        </p:txBody>
      </p:sp>
      <p:sp>
        <p:nvSpPr>
          <p:cNvPr id="3" name="タイトル 2"/>
          <p:cNvSpPr>
            <a:spLocks noGrp="1"/>
          </p:cNvSpPr>
          <p:nvPr>
            <p:ph type="title"/>
          </p:nvPr>
        </p:nvSpPr>
        <p:spPr/>
        <p:txBody>
          <a:bodyPr/>
          <a:lstStyle/>
          <a:p>
            <a:pPr lvl="1"/>
            <a:r>
              <a:rPr lang="en-US" altLang="ja-JP" sz="4000" b="1" dirty="0">
                <a:solidFill>
                  <a:schemeClr val="bg1"/>
                </a:solidFill>
                <a:latin typeface="Times New Roman" panose="02020603050405020304" pitchFamily="18" charset="0"/>
                <a:cs typeface="Times New Roman" panose="02020603050405020304" pitchFamily="18" charset="0"/>
              </a:rPr>
              <a:t>Sharing Function Model (3/5)</a:t>
            </a:r>
            <a:endParaRPr lang="ja-JP" altLang="en-US" sz="4000" b="1" dirty="0">
              <a:solidFill>
                <a:schemeClr val="bg1"/>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テキスト ボックス 3"/>
              <p:cNvSpPr txBox="1"/>
              <p:nvPr/>
            </p:nvSpPr>
            <p:spPr>
              <a:xfrm>
                <a:off x="2640239" y="1609455"/>
                <a:ext cx="6434518" cy="105349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ja-JP" sz="2800" i="1">
                          <a:latin typeface="Cambria Math" panose="02040503050406030204" pitchFamily="18" charset="0"/>
                        </a:rPr>
                        <m:t>𝑆h</m:t>
                      </m:r>
                      <m:d>
                        <m:dPr>
                          <m:ctrlPr>
                            <a:rPr lang="en-US" altLang="ja-JP" sz="2800" i="1">
                              <a:latin typeface="Cambria Math" panose="02040503050406030204" pitchFamily="18" charset="0"/>
                            </a:rPr>
                          </m:ctrlPr>
                        </m:dPr>
                        <m:e>
                          <m:r>
                            <m:rPr>
                              <m:sty m:val="p"/>
                            </m:rPr>
                            <a:rPr lang="en-US" altLang="ja-JP" sz="2800">
                              <a:latin typeface="Cambria Math" panose="02040503050406030204" pitchFamily="18" charset="0"/>
                            </a:rPr>
                            <m:t>d</m:t>
                          </m:r>
                        </m:e>
                      </m:d>
                      <m:r>
                        <a:rPr lang="en-US" altLang="ja-JP" sz="2800" i="1">
                          <a:latin typeface="Cambria Math" panose="02040503050406030204" pitchFamily="18" charset="0"/>
                        </a:rPr>
                        <m:t>=</m:t>
                      </m:r>
                      <m:d>
                        <m:dPr>
                          <m:begChr m:val="{"/>
                          <m:endChr m:val=""/>
                          <m:ctrlPr>
                            <a:rPr lang="en-US" altLang="ja-JP" sz="2800" i="1">
                              <a:latin typeface="Cambria Math" panose="02040503050406030204" pitchFamily="18" charset="0"/>
                            </a:rPr>
                          </m:ctrlPr>
                        </m:dPr>
                        <m:e>
                          <m:eqArr>
                            <m:eqArrPr>
                              <m:ctrlPr>
                                <a:rPr lang="en-US" altLang="ja-JP" sz="2800" i="1">
                                  <a:latin typeface="Cambria Math" panose="02040503050406030204" pitchFamily="18" charset="0"/>
                                </a:rPr>
                              </m:ctrlPr>
                            </m:eqArrPr>
                            <m:e>
                              <m:r>
                                <a:rPr lang="en-US" altLang="ja-JP" sz="2800" i="1">
                                  <a:latin typeface="Cambria Math" panose="02040503050406030204" pitchFamily="18" charset="0"/>
                                </a:rPr>
                                <m:t>1−</m:t>
                              </m:r>
                              <m:sSup>
                                <m:sSupPr>
                                  <m:ctrlPr>
                                    <a:rPr lang="en-US" altLang="ja-JP" sz="2800" i="1">
                                      <a:latin typeface="Cambria Math" panose="02040503050406030204" pitchFamily="18" charset="0"/>
                                    </a:rPr>
                                  </m:ctrlPr>
                                </m:sSupPr>
                                <m:e>
                                  <m:d>
                                    <m:dPr>
                                      <m:ctrlPr>
                                        <a:rPr lang="en-US" altLang="ja-JP" sz="2800" i="1">
                                          <a:latin typeface="Cambria Math" panose="02040503050406030204" pitchFamily="18" charset="0"/>
                                        </a:rPr>
                                      </m:ctrlPr>
                                    </m:dPr>
                                    <m:e>
                                      <m:f>
                                        <m:fPr>
                                          <m:type m:val="lin"/>
                                          <m:ctrlPr>
                                            <a:rPr lang="en-US" altLang="ja-JP" sz="2800" i="1">
                                              <a:latin typeface="Cambria Math" panose="02040503050406030204" pitchFamily="18" charset="0"/>
                                            </a:rPr>
                                          </m:ctrlPr>
                                        </m:fPr>
                                        <m:num>
                                          <m:r>
                                            <m:rPr>
                                              <m:sty m:val="p"/>
                                            </m:rPr>
                                            <a:rPr lang="en-US" altLang="ja-JP" sz="2800">
                                              <a:latin typeface="Cambria Math" panose="02040503050406030204" pitchFamily="18" charset="0"/>
                                            </a:rPr>
                                            <m:t>d</m:t>
                                          </m:r>
                                        </m:num>
                                        <m:den>
                                          <m:sSub>
                                            <m:sSubPr>
                                              <m:ctrlPr>
                                                <a:rPr lang="en-US" altLang="ja-JP" sz="2800" i="1">
                                                  <a:latin typeface="Cambria Math" panose="02040503050406030204" pitchFamily="18" charset="0"/>
                                                </a:rPr>
                                              </m:ctrlPr>
                                            </m:sSubPr>
                                            <m:e>
                                              <m:r>
                                                <a:rPr lang="en-US" altLang="ja-JP" sz="2800" i="1">
                                                  <a:latin typeface="Cambria Math" panose="02040503050406030204" pitchFamily="18" charset="0"/>
                                                </a:rPr>
                                                <m:t>𝜎</m:t>
                                              </m:r>
                                            </m:e>
                                            <m:sub>
                                              <m:r>
                                                <a:rPr lang="en-US" altLang="ja-JP" sz="2800" i="1">
                                                  <a:latin typeface="Cambria Math" panose="02040503050406030204" pitchFamily="18" charset="0"/>
                                                </a:rPr>
                                                <m:t>𝑠h𝑎𝑟𝑒</m:t>
                                              </m:r>
                                            </m:sub>
                                          </m:sSub>
                                        </m:den>
                                      </m:f>
                                    </m:e>
                                  </m:d>
                                </m:e>
                                <m:sup>
                                  <m:r>
                                    <a:rPr lang="en-US" altLang="ja-JP" sz="2800" i="1">
                                      <a:latin typeface="Cambria Math" panose="02040503050406030204" pitchFamily="18" charset="0"/>
                                    </a:rPr>
                                    <m:t>𝛼</m:t>
                                  </m:r>
                                </m:sup>
                              </m:sSup>
                              <m:r>
                                <a:rPr lang="en-US" altLang="ja-JP" sz="2800" i="1">
                                  <a:latin typeface="Cambria Math" panose="02040503050406030204" pitchFamily="18" charset="0"/>
                                </a:rPr>
                                <m:t>, </m:t>
                              </m:r>
                              <m:r>
                                <a:rPr lang="en-US" altLang="ja-JP" sz="2800" i="1">
                                  <a:latin typeface="Cambria Math" panose="02040503050406030204" pitchFamily="18" charset="0"/>
                                </a:rPr>
                                <m:t>𝑖𝑓</m:t>
                              </m:r>
                              <m:r>
                                <a:rPr lang="en-US" altLang="ja-JP" sz="2800" i="1">
                                  <a:latin typeface="Cambria Math" panose="02040503050406030204" pitchFamily="18" charset="0"/>
                                </a:rPr>
                                <m:t> </m:t>
                              </m:r>
                              <m:r>
                                <a:rPr lang="en-US" altLang="ja-JP" sz="2800" i="1">
                                  <a:latin typeface="Cambria Math" panose="02040503050406030204" pitchFamily="18" charset="0"/>
                                </a:rPr>
                                <m:t>𝑑</m:t>
                              </m:r>
                              <m:r>
                                <a:rPr lang="en-US" altLang="ja-JP" sz="2800" i="1">
                                  <a:latin typeface="Cambria Math" panose="02040503050406030204" pitchFamily="18" charset="0"/>
                                </a:rPr>
                                <m:t>≤</m:t>
                              </m:r>
                              <m:sSub>
                                <m:sSubPr>
                                  <m:ctrlPr>
                                    <a:rPr lang="en-US" altLang="ja-JP" sz="2800" i="1">
                                      <a:latin typeface="Cambria Math" panose="02040503050406030204" pitchFamily="18" charset="0"/>
                                    </a:rPr>
                                  </m:ctrlPr>
                                </m:sSubPr>
                                <m:e>
                                  <m:r>
                                    <a:rPr lang="en-US" altLang="ja-JP" sz="2800" i="1">
                                      <a:latin typeface="Cambria Math" panose="02040503050406030204" pitchFamily="18" charset="0"/>
                                    </a:rPr>
                                    <m:t>𝜎</m:t>
                                  </m:r>
                                </m:e>
                                <m:sub>
                                  <m:r>
                                    <a:rPr lang="en-US" altLang="ja-JP" sz="2800" i="1">
                                      <a:latin typeface="Cambria Math" panose="02040503050406030204" pitchFamily="18" charset="0"/>
                                    </a:rPr>
                                    <m:t>𝑠h𝑎𝑟𝑒</m:t>
                                  </m:r>
                                </m:sub>
                              </m:sSub>
                            </m:e>
                            <m:e>
                              <m:r>
                                <a:rPr lang="en-US" altLang="ja-JP" sz="2800" i="1">
                                  <a:latin typeface="Cambria Math" panose="02040503050406030204" pitchFamily="18" charset="0"/>
                                </a:rPr>
                                <m:t>0                        , </m:t>
                              </m:r>
                              <m:r>
                                <a:rPr lang="en-US" altLang="ja-JP" sz="2800" i="1">
                                  <a:latin typeface="Cambria Math" panose="02040503050406030204" pitchFamily="18" charset="0"/>
                                </a:rPr>
                                <m:t>𝑜𝑡h𝑒𝑟𝑤𝑖𝑠𝑒</m:t>
                              </m:r>
                            </m:e>
                          </m:eqArr>
                        </m:e>
                      </m:d>
                    </m:oMath>
                  </m:oMathPara>
                </a14:m>
                <a:endParaRPr kumimoji="1" lang="ja-JP" altLang="en-US" sz="2800" dirty="0"/>
              </a:p>
            </p:txBody>
          </p:sp>
        </mc:Choice>
        <mc:Fallback xmlns="">
          <p:sp>
            <p:nvSpPr>
              <p:cNvPr id="4" name="テキスト ボックス 3"/>
              <p:cNvSpPr txBox="1">
                <a:spLocks noRot="1" noChangeAspect="1" noMove="1" noResize="1" noEditPoints="1" noAdjustHandles="1" noChangeArrowheads="1" noChangeShapeType="1" noTextEdit="1"/>
              </p:cNvSpPr>
              <p:nvPr/>
            </p:nvSpPr>
            <p:spPr>
              <a:xfrm>
                <a:off x="2640239" y="1609455"/>
                <a:ext cx="6434518" cy="1053494"/>
              </a:xfrm>
              <a:prstGeom prst="rect">
                <a:avLst/>
              </a:prstGeom>
              <a:blipFill>
                <a:blip r:embed="rId2"/>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6" name="テキスト ボックス 5"/>
              <p:cNvSpPr txBox="1"/>
              <p:nvPr/>
            </p:nvSpPr>
            <p:spPr>
              <a:xfrm>
                <a:off x="2920113" y="2627064"/>
                <a:ext cx="2996526" cy="523220"/>
              </a:xfrm>
              <a:prstGeom prst="rect">
                <a:avLst/>
              </a:prstGeom>
              <a:noFill/>
            </p:spPr>
            <p:txBody>
              <a:bodyPr wrap="none" rtlCol="0">
                <a:spAutoFit/>
              </a:bodyPr>
              <a:lstStyle/>
              <a:p>
                <a14:m>
                  <m:oMath xmlns:m="http://schemas.openxmlformats.org/officeDocument/2006/math">
                    <m:r>
                      <m:rPr>
                        <m:sty m:val="p"/>
                      </m:rPr>
                      <a:rPr kumimoji="1" lang="en-US" altLang="ja-JP" sz="2800" b="0" i="0" smtClean="0">
                        <a:latin typeface="Cambria Math" panose="02040503050406030204" pitchFamily="18" charset="0"/>
                      </a:rPr>
                      <m:t>d</m:t>
                    </m:r>
                    <m:r>
                      <a:rPr kumimoji="1" lang="en-US" altLang="ja-JP" sz="2800" b="0" i="1" smtClean="0">
                        <a:latin typeface="Cambria Math" panose="02040503050406030204" pitchFamily="18" charset="0"/>
                      </a:rPr>
                      <m:t>:</m:t>
                    </m:r>
                  </m:oMath>
                </a14:m>
                <a:r>
                  <a:rPr kumimoji="1" lang="ja-JP" altLang="en-US" sz="2800" dirty="0"/>
                  <a:t>二つの解の距離</a:t>
                </a:r>
              </a:p>
            </p:txBody>
          </p:sp>
        </mc:Choice>
        <mc:Fallback xmlns="">
          <p:sp>
            <p:nvSpPr>
              <p:cNvPr id="6" name="テキスト ボックス 5"/>
              <p:cNvSpPr txBox="1">
                <a:spLocks noRot="1" noChangeAspect="1" noMove="1" noResize="1" noEditPoints="1" noAdjustHandles="1" noChangeArrowheads="1" noChangeShapeType="1" noTextEdit="1"/>
              </p:cNvSpPr>
              <p:nvPr/>
            </p:nvSpPr>
            <p:spPr>
              <a:xfrm>
                <a:off x="2920113" y="2627064"/>
                <a:ext cx="2996526" cy="523220"/>
              </a:xfrm>
              <a:prstGeom prst="rect">
                <a:avLst/>
              </a:prstGeom>
              <a:blipFill>
                <a:blip r:embed="rId3"/>
                <a:stretch>
                  <a:fillRect t="-17442" r="-2033" b="-26744"/>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7" name="テキスト ボックス 6"/>
              <p:cNvSpPr txBox="1"/>
              <p:nvPr/>
            </p:nvSpPr>
            <p:spPr>
              <a:xfrm>
                <a:off x="6071704" y="2598304"/>
                <a:ext cx="3454857" cy="523220"/>
              </a:xfrm>
              <a:prstGeom prst="rect">
                <a:avLst/>
              </a:prstGeom>
              <a:noFill/>
            </p:spPr>
            <p:txBody>
              <a:bodyPr wrap="none" rtlCol="0">
                <a:spAutoFit/>
              </a:bodyPr>
              <a:lstStyle/>
              <a:p>
                <a14:m>
                  <m:oMath xmlns:m="http://schemas.openxmlformats.org/officeDocument/2006/math">
                    <m:sSub>
                      <m:sSubPr>
                        <m:ctrlPr>
                          <a:rPr kumimoji="1" lang="en-US" altLang="ja-JP" sz="2800" b="0" i="1" smtClean="0">
                            <a:latin typeface="Cambria Math" panose="02040503050406030204" pitchFamily="18" charset="0"/>
                          </a:rPr>
                        </m:ctrlPr>
                      </m:sSubPr>
                      <m:e>
                        <m:r>
                          <a:rPr kumimoji="1" lang="en-US" altLang="ja-JP" sz="2800" b="0" i="1" smtClean="0">
                            <a:latin typeface="Cambria Math" panose="02040503050406030204" pitchFamily="18" charset="0"/>
                          </a:rPr>
                          <m:t>𝜎</m:t>
                        </m:r>
                      </m:e>
                      <m:sub>
                        <m:r>
                          <a:rPr kumimoji="1" lang="en-US" altLang="ja-JP" sz="2800" b="0" i="1" smtClean="0">
                            <a:latin typeface="Cambria Math" panose="02040503050406030204" pitchFamily="18" charset="0"/>
                          </a:rPr>
                          <m:t>𝑠h𝑎𝑟𝑒</m:t>
                        </m:r>
                      </m:sub>
                    </m:sSub>
                    <m:r>
                      <a:rPr kumimoji="1" lang="en-US" altLang="ja-JP" sz="2800" b="0" i="1" smtClean="0">
                        <a:latin typeface="Cambria Math" panose="02040503050406030204" pitchFamily="18" charset="0"/>
                      </a:rPr>
                      <m:t>, </m:t>
                    </m:r>
                    <m:r>
                      <a:rPr kumimoji="1" lang="en-US" altLang="ja-JP" sz="2800" b="0" i="1" smtClean="0">
                        <a:latin typeface="Cambria Math" panose="02040503050406030204" pitchFamily="18" charset="0"/>
                      </a:rPr>
                      <m:t>𝛼</m:t>
                    </m:r>
                    <m:r>
                      <a:rPr kumimoji="1" lang="en-US" altLang="ja-JP" sz="2800" b="0" i="1" smtClean="0">
                        <a:latin typeface="Cambria Math" panose="02040503050406030204" pitchFamily="18" charset="0"/>
                      </a:rPr>
                      <m:t>:</m:t>
                    </m:r>
                  </m:oMath>
                </a14:m>
                <a:r>
                  <a:rPr kumimoji="1" lang="ja-JP" altLang="en-US" sz="2800" dirty="0"/>
                  <a:t>パラメーター</a:t>
                </a:r>
              </a:p>
            </p:txBody>
          </p:sp>
        </mc:Choice>
        <mc:Fallback xmlns="">
          <p:sp>
            <p:nvSpPr>
              <p:cNvPr id="7" name="テキスト ボックス 6"/>
              <p:cNvSpPr txBox="1">
                <a:spLocks noRot="1" noChangeAspect="1" noMove="1" noResize="1" noEditPoints="1" noAdjustHandles="1" noChangeArrowheads="1" noChangeShapeType="1" noTextEdit="1"/>
              </p:cNvSpPr>
              <p:nvPr/>
            </p:nvSpPr>
            <p:spPr>
              <a:xfrm>
                <a:off x="6071704" y="2598304"/>
                <a:ext cx="3454857" cy="523220"/>
              </a:xfrm>
              <a:prstGeom prst="rect">
                <a:avLst/>
              </a:prstGeom>
              <a:blipFill>
                <a:blip r:embed="rId4"/>
                <a:stretch>
                  <a:fillRect t="-16279" r="-2469" b="-26744"/>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8" name="コンテンツ プレースホルダー 1"/>
              <p:cNvSpPr txBox="1">
                <a:spLocks/>
              </p:cNvSpPr>
              <p:nvPr/>
            </p:nvSpPr>
            <p:spPr>
              <a:xfrm>
                <a:off x="372971" y="3207312"/>
                <a:ext cx="11716284" cy="2726984"/>
              </a:xfrm>
              <a:prstGeom prst="rect">
                <a:avLst/>
              </a:prstGeom>
            </p:spPr>
            <p:txBody>
              <a:bodyPr vert="horz" lIns="91440" tIns="45720" rIns="91440" bIns="45720" rtlCol="0">
                <a:normAutofit/>
              </a:bodyPr>
              <a:lstStyle>
                <a:lvl1pPr marL="128588" indent="-128588" algn="l" defTabSz="514350" rtl="0" eaLnBrk="1" latinLnBrk="0" hangingPunct="1">
                  <a:lnSpc>
                    <a:spcPct val="90000"/>
                  </a:lnSpc>
                  <a:spcBef>
                    <a:spcPts val="563"/>
                  </a:spcBef>
                  <a:buFont typeface="Wingdings 2" pitchFamily="18" charset="2"/>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385763" indent="-128588" algn="l" defTabSz="514350" rtl="0" eaLnBrk="1" latinLnBrk="0" hangingPunct="1">
                  <a:lnSpc>
                    <a:spcPct val="90000"/>
                  </a:lnSpc>
                  <a:spcBef>
                    <a:spcPts val="281"/>
                  </a:spcBef>
                  <a:buFont typeface="Wingdings" panose="05000000000000000000" pitchFamily="2" charset="2"/>
                  <a:buChar char="Ø"/>
                  <a:defRPr kumimoji="1" sz="2400" kern="1200">
                    <a:solidFill>
                      <a:schemeClr val="tx1"/>
                    </a:solidFill>
                    <a:latin typeface="メイリオ" panose="020B0604030504040204" pitchFamily="50" charset="-128"/>
                    <a:ea typeface="メイリオ" panose="020B0604030504040204" pitchFamily="50" charset="-128"/>
                    <a:cs typeface="+mn-cs"/>
                  </a:defRPr>
                </a:lvl2pPr>
                <a:lvl3pPr marL="642938" indent="-128588" algn="l" defTabSz="514350" rtl="0" eaLnBrk="1" latinLnBrk="0" hangingPunct="1">
                  <a:lnSpc>
                    <a:spcPct val="90000"/>
                  </a:lnSpc>
                  <a:spcBef>
                    <a:spcPts val="281"/>
                  </a:spcBef>
                  <a:buFont typeface="Wingdings" panose="05000000000000000000" pitchFamily="2" charset="2"/>
                  <a:buChar char="Ø"/>
                  <a:defRPr kumimoji="1" sz="2000" kern="1200">
                    <a:solidFill>
                      <a:schemeClr val="tx1"/>
                    </a:solidFill>
                    <a:latin typeface="メイリオ" panose="020B0604030504040204" pitchFamily="50" charset="-128"/>
                    <a:ea typeface="メイリオ" panose="020B0604030504040204" pitchFamily="50" charset="-128"/>
                    <a:cs typeface="+mn-cs"/>
                  </a:defRPr>
                </a:lvl3pPr>
                <a:lvl4pPr marL="900113"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4pPr>
                <a:lvl5pPr marL="1157288"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a:lstStyle>
              <a:p>
                <a:pPr marL="0" indent="0">
                  <a:buNone/>
                </a:pPr>
                <a14:m>
                  <m:oMath xmlns:m="http://schemas.openxmlformats.org/officeDocument/2006/math">
                    <m:r>
                      <m:rPr>
                        <m:sty m:val="p"/>
                      </m:rPr>
                      <a:rPr lang="en-US" altLang="ja-JP" b="0" i="0" smtClean="0">
                        <a:latin typeface="Cambria Math" panose="02040503050406030204" pitchFamily="18" charset="0"/>
                      </a:rPr>
                      <m:t>d</m:t>
                    </m:r>
                    <m:r>
                      <a:rPr lang="en-US" altLang="ja-JP" b="0" i="0" smtClean="0">
                        <a:latin typeface="Cambria Math" panose="02040503050406030204" pitchFamily="18" charset="0"/>
                      </a:rPr>
                      <m:t>=0</m:t>
                    </m:r>
                  </m:oMath>
                </a14:m>
                <a:r>
                  <a:rPr lang="ja-JP" altLang="en-US" dirty="0"/>
                  <a:t>のとき</a:t>
                </a:r>
                <a14:m>
                  <m:oMath xmlns:m="http://schemas.openxmlformats.org/officeDocument/2006/math">
                    <m:r>
                      <a:rPr lang="en-US" altLang="ja-JP" i="1">
                        <a:latin typeface="Cambria Math" panose="02040503050406030204" pitchFamily="18" charset="0"/>
                      </a:rPr>
                      <m:t>𝑆h</m:t>
                    </m:r>
                    <m:d>
                      <m:dPr>
                        <m:ctrlPr>
                          <a:rPr lang="en-US" altLang="ja-JP" i="1">
                            <a:latin typeface="Cambria Math" panose="02040503050406030204" pitchFamily="18" charset="0"/>
                          </a:rPr>
                        </m:ctrlPr>
                      </m:dPr>
                      <m:e>
                        <m:r>
                          <m:rPr>
                            <m:sty m:val="p"/>
                          </m:rPr>
                          <a:rPr lang="en-US" altLang="ja-JP">
                            <a:latin typeface="Cambria Math" panose="02040503050406030204" pitchFamily="18" charset="0"/>
                          </a:rPr>
                          <m:t>d</m:t>
                        </m:r>
                      </m:e>
                    </m:d>
                    <m:r>
                      <a:rPr lang="en-US" altLang="ja-JP" b="0" i="1" smtClean="0">
                        <a:latin typeface="Cambria Math" panose="02040503050406030204" pitchFamily="18" charset="0"/>
                      </a:rPr>
                      <m:t>=1</m:t>
                    </m:r>
                  </m:oMath>
                </a14:m>
                <a:r>
                  <a:rPr lang="en-US" altLang="ja-JP" dirty="0"/>
                  <a:t>:</a:t>
                </a:r>
                <a:r>
                  <a:rPr lang="ja-JP" altLang="en-US" dirty="0"/>
                  <a:t>その解は完全に共有できる効果を持つ</a:t>
                </a:r>
                <a:endParaRPr lang="en-US" altLang="ja-JP" dirty="0"/>
              </a:p>
              <a:p>
                <a:pPr marL="0" indent="0">
                  <a:buNone/>
                </a:pPr>
                <a14:m>
                  <m:oMath xmlns:m="http://schemas.openxmlformats.org/officeDocument/2006/math">
                    <m:r>
                      <m:rPr>
                        <m:sty m:val="p"/>
                      </m:rPr>
                      <a:rPr lang="en-US" altLang="ja-JP" i="1">
                        <a:latin typeface="Cambria Math" panose="02040503050406030204" pitchFamily="18" charset="0"/>
                      </a:rPr>
                      <m:t>d</m:t>
                    </m:r>
                    <m:r>
                      <a:rPr lang="en-US" altLang="ja-JP" b="0" i="0" smtClean="0">
                        <a:latin typeface="Cambria Math" panose="02040503050406030204" pitchFamily="18" charset="0"/>
                      </a:rPr>
                      <m:t>≥</m:t>
                    </m:r>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𝜎</m:t>
                        </m:r>
                      </m:e>
                      <m:sub>
                        <m:r>
                          <a:rPr lang="en-US" altLang="ja-JP" b="0" i="1" smtClean="0">
                            <a:latin typeface="Cambria Math" panose="02040503050406030204" pitchFamily="18" charset="0"/>
                          </a:rPr>
                          <m:t>𝑠h𝑎𝑟𝑒</m:t>
                        </m:r>
                      </m:sub>
                    </m:sSub>
                  </m:oMath>
                </a14:m>
                <a:r>
                  <a:rPr lang="ja-JP" altLang="en-US" dirty="0"/>
                  <a:t>のとき</a:t>
                </a:r>
                <a14:m>
                  <m:oMath xmlns:m="http://schemas.openxmlformats.org/officeDocument/2006/math">
                    <m:r>
                      <a:rPr lang="en-US" altLang="ja-JP" i="1">
                        <a:latin typeface="Cambria Math" panose="02040503050406030204" pitchFamily="18" charset="0"/>
                      </a:rPr>
                      <m:t>𝑆h</m:t>
                    </m:r>
                    <m:d>
                      <m:dPr>
                        <m:ctrlPr>
                          <a:rPr lang="en-US" altLang="ja-JP" i="1">
                            <a:latin typeface="Cambria Math" panose="02040503050406030204" pitchFamily="18" charset="0"/>
                          </a:rPr>
                        </m:ctrlPr>
                      </m:dPr>
                      <m:e>
                        <m:r>
                          <m:rPr>
                            <m:sty m:val="p"/>
                          </m:rPr>
                          <a:rPr lang="en-US" altLang="ja-JP">
                            <a:latin typeface="Cambria Math" panose="02040503050406030204" pitchFamily="18" charset="0"/>
                          </a:rPr>
                          <m:t>d</m:t>
                        </m:r>
                      </m:e>
                    </m:d>
                    <m:r>
                      <a:rPr lang="en-US" altLang="ja-JP" i="1">
                        <a:latin typeface="Cambria Math" panose="02040503050406030204" pitchFamily="18" charset="0"/>
                      </a:rPr>
                      <m:t>=</m:t>
                    </m:r>
                    <m:r>
                      <a:rPr lang="en-US" altLang="ja-JP" b="0" i="1" smtClean="0">
                        <a:latin typeface="Cambria Math" panose="02040503050406030204" pitchFamily="18" charset="0"/>
                      </a:rPr>
                      <m:t>0</m:t>
                    </m:r>
                  </m:oMath>
                </a14:m>
                <a:r>
                  <a:rPr lang="en-US" altLang="ja-JP" dirty="0"/>
                  <a:t>:</a:t>
                </a:r>
                <a:r>
                  <a:rPr lang="ja-JP" altLang="en-US" dirty="0"/>
                  <a:t>解同士の距離が離れすぎ</a:t>
                </a:r>
                <a:r>
                  <a:rPr lang="en-US" altLang="ja-JP" dirty="0"/>
                  <a:t>(</a:t>
                </a:r>
                <a:r>
                  <a:rPr lang="ja-JP" altLang="en-US" dirty="0"/>
                  <a:t>共有でできない</a:t>
                </a:r>
                <a:r>
                  <a:rPr lang="en-US" altLang="ja-JP" dirty="0"/>
                  <a:t>)</a:t>
                </a:r>
              </a:p>
              <a:p>
                <a:pPr marL="0" indent="0">
                  <a:buFont typeface="Wingdings 2" pitchFamily="18" charset="2"/>
                  <a:buNone/>
                </a:pPr>
                <a:endParaRPr lang="en-US" altLang="ja-JP" dirty="0"/>
              </a:p>
            </p:txBody>
          </p:sp>
        </mc:Choice>
        <mc:Fallback xmlns="">
          <p:sp>
            <p:nvSpPr>
              <p:cNvPr id="8" name="コンテンツ プレースホルダー 1"/>
              <p:cNvSpPr txBox="1">
                <a:spLocks noRot="1" noChangeAspect="1" noMove="1" noResize="1" noEditPoints="1" noAdjustHandles="1" noChangeArrowheads="1" noChangeShapeType="1" noTextEdit="1"/>
              </p:cNvSpPr>
              <p:nvPr/>
            </p:nvSpPr>
            <p:spPr>
              <a:xfrm>
                <a:off x="372971" y="3207312"/>
                <a:ext cx="11716284" cy="2726984"/>
              </a:xfrm>
              <a:prstGeom prst="rect">
                <a:avLst/>
              </a:prstGeom>
              <a:blipFill>
                <a:blip r:embed="rId5"/>
                <a:stretch>
                  <a:fillRect l="-312" t="-2908"/>
                </a:stretch>
              </a:blipFill>
            </p:spPr>
            <p:txBody>
              <a:bodyPr/>
              <a:lstStyle/>
              <a:p>
                <a:r>
                  <a:rPr lang="ja-JP" altLang="en-US">
                    <a:noFill/>
                  </a:rPr>
                  <a:t> </a:t>
                </a:r>
              </a:p>
            </p:txBody>
          </p:sp>
        </mc:Fallback>
      </mc:AlternateContent>
      <p:pic>
        <p:nvPicPr>
          <p:cNvPr id="9" name="図 8"/>
          <p:cNvPicPr>
            <a:picLocks noChangeAspect="1"/>
          </p:cNvPicPr>
          <p:nvPr/>
        </p:nvPicPr>
        <p:blipFill rotWithShape="1">
          <a:blip r:embed="rId6">
            <a:extLst>
              <a:ext uri="{28A0092B-C50C-407E-A947-70E740481C1C}">
                <a14:useLocalDpi xmlns:a14="http://schemas.microsoft.com/office/drawing/2010/main" val="0"/>
              </a:ext>
            </a:extLst>
          </a:blip>
          <a:srcRect l="50608" t="63717" r="32289" b="12209"/>
          <a:stretch/>
        </p:blipFill>
        <p:spPr>
          <a:xfrm>
            <a:off x="4289989" y="4237710"/>
            <a:ext cx="3401225" cy="2611316"/>
          </a:xfrm>
          <a:prstGeom prst="rect">
            <a:avLst/>
          </a:prstGeom>
        </p:spPr>
      </p:pic>
      <mc:AlternateContent xmlns:mc="http://schemas.openxmlformats.org/markup-compatibility/2006" xmlns:a14="http://schemas.microsoft.com/office/drawing/2010/main">
        <mc:Choice Requires="a14">
          <p:sp>
            <p:nvSpPr>
              <p:cNvPr id="10" name="コンテンツ プレースホルダー 1"/>
              <p:cNvSpPr txBox="1">
                <a:spLocks/>
              </p:cNvSpPr>
              <p:nvPr/>
            </p:nvSpPr>
            <p:spPr>
              <a:xfrm>
                <a:off x="401811" y="5068057"/>
                <a:ext cx="4199031" cy="546531"/>
              </a:xfrm>
              <a:prstGeom prst="rect">
                <a:avLst/>
              </a:prstGeom>
            </p:spPr>
            <p:txBody>
              <a:bodyPr vert="horz" lIns="91440" tIns="45720" rIns="91440" bIns="45720" rtlCol="0">
                <a:normAutofit/>
              </a:bodyPr>
              <a:lstStyle>
                <a:lvl1pPr marL="128588" indent="-128588" algn="l" defTabSz="514350" rtl="0" eaLnBrk="1" latinLnBrk="0" hangingPunct="1">
                  <a:lnSpc>
                    <a:spcPct val="90000"/>
                  </a:lnSpc>
                  <a:spcBef>
                    <a:spcPts val="563"/>
                  </a:spcBef>
                  <a:buFont typeface="Wingdings 2" pitchFamily="18" charset="2"/>
                  <a:buChar char=""/>
                  <a:defRPr kumimoji="1" sz="2800" kern="1200">
                    <a:solidFill>
                      <a:schemeClr val="tx1"/>
                    </a:solidFill>
                    <a:latin typeface="メイリオ" panose="020B0604030504040204" pitchFamily="50" charset="-128"/>
                    <a:ea typeface="メイリオ" panose="020B0604030504040204" pitchFamily="50" charset="-128"/>
                    <a:cs typeface="+mn-cs"/>
                  </a:defRPr>
                </a:lvl1pPr>
                <a:lvl2pPr marL="385763" indent="-128588" algn="l" defTabSz="514350" rtl="0" eaLnBrk="1" latinLnBrk="0" hangingPunct="1">
                  <a:lnSpc>
                    <a:spcPct val="90000"/>
                  </a:lnSpc>
                  <a:spcBef>
                    <a:spcPts val="281"/>
                  </a:spcBef>
                  <a:buFont typeface="Wingdings" panose="05000000000000000000" pitchFamily="2" charset="2"/>
                  <a:buChar char="Ø"/>
                  <a:defRPr kumimoji="1" sz="2400" kern="1200">
                    <a:solidFill>
                      <a:schemeClr val="tx1"/>
                    </a:solidFill>
                    <a:latin typeface="メイリオ" panose="020B0604030504040204" pitchFamily="50" charset="-128"/>
                    <a:ea typeface="メイリオ" panose="020B0604030504040204" pitchFamily="50" charset="-128"/>
                    <a:cs typeface="+mn-cs"/>
                  </a:defRPr>
                </a:lvl2pPr>
                <a:lvl3pPr marL="642938" indent="-128588" algn="l" defTabSz="514350" rtl="0" eaLnBrk="1" latinLnBrk="0" hangingPunct="1">
                  <a:lnSpc>
                    <a:spcPct val="90000"/>
                  </a:lnSpc>
                  <a:spcBef>
                    <a:spcPts val="281"/>
                  </a:spcBef>
                  <a:buFont typeface="Wingdings" panose="05000000000000000000" pitchFamily="2" charset="2"/>
                  <a:buChar char="Ø"/>
                  <a:defRPr kumimoji="1" sz="2000" kern="1200">
                    <a:solidFill>
                      <a:schemeClr val="tx1"/>
                    </a:solidFill>
                    <a:latin typeface="メイリオ" panose="020B0604030504040204" pitchFamily="50" charset="-128"/>
                    <a:ea typeface="メイリオ" panose="020B0604030504040204" pitchFamily="50" charset="-128"/>
                    <a:cs typeface="+mn-cs"/>
                  </a:defRPr>
                </a:lvl3pPr>
                <a:lvl4pPr marL="900113"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4pPr>
                <a:lvl5pPr marL="1157288" indent="-128588" algn="l" defTabSz="514350" rtl="0" eaLnBrk="1" latinLnBrk="0" hangingPunct="1">
                  <a:lnSpc>
                    <a:spcPct val="90000"/>
                  </a:lnSpc>
                  <a:spcBef>
                    <a:spcPts val="281"/>
                  </a:spcBef>
                  <a:buFont typeface="Wingdings" panose="05000000000000000000" pitchFamily="2" charset="2"/>
                  <a:buChar char="Ø"/>
                  <a:defRPr kumimoji="1" sz="1600" kern="1200">
                    <a:solidFill>
                      <a:schemeClr val="tx1"/>
                    </a:solidFill>
                    <a:latin typeface="メイリオ" panose="020B0604030504040204" pitchFamily="50" charset="-128"/>
                    <a:ea typeface="メイリオ" panose="020B0604030504040204" pitchFamily="50" charset="-128"/>
                    <a:cs typeface="+mn-cs"/>
                  </a:defRPr>
                </a:lvl5pPr>
                <a:lvl6pPr marL="141446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kumimoji="1" sz="1013" kern="1200">
                    <a:solidFill>
                      <a:schemeClr val="tx1"/>
                    </a:solidFill>
                    <a:latin typeface="+mn-lt"/>
                    <a:ea typeface="+mn-ea"/>
                    <a:cs typeface="+mn-cs"/>
                  </a:defRPr>
                </a:lvl9pPr>
              </a:lstStyle>
              <a:p>
                <a:pPr marL="0" indent="0">
                  <a:buFont typeface="Wingdings 2" pitchFamily="18" charset="2"/>
                  <a:buNone/>
                </a:pPr>
                <a14:m>
                  <m:oMath xmlns:m="http://schemas.openxmlformats.org/officeDocument/2006/math">
                    <m:r>
                      <a:rPr lang="en-US" altLang="ja-JP" b="0" i="1" smtClean="0">
                        <a:latin typeface="Cambria Math" panose="02040503050406030204" pitchFamily="18" charset="0"/>
                      </a:rPr>
                      <m:t>𝛼</m:t>
                    </m:r>
                  </m:oMath>
                </a14:m>
                <a:r>
                  <a:rPr lang="ja-JP" altLang="en-US" dirty="0"/>
                  <a:t>の値に</a:t>
                </a:r>
                <a14:m>
                  <m:oMath xmlns:m="http://schemas.openxmlformats.org/officeDocument/2006/math">
                    <m:r>
                      <a:rPr lang="en-US" altLang="ja-JP" b="0" i="1" smtClean="0">
                        <a:latin typeface="Cambria Math" panose="02040503050406030204" pitchFamily="18" charset="0"/>
                      </a:rPr>
                      <m:t>𝑆h</m:t>
                    </m:r>
                    <m:r>
                      <a:rPr lang="en-US" altLang="ja-JP" b="0" i="1" smtClean="0">
                        <a:latin typeface="Cambria Math" panose="02040503050406030204" pitchFamily="18" charset="0"/>
                      </a:rPr>
                      <m:t>(</m:t>
                    </m:r>
                    <m:r>
                      <m:rPr>
                        <m:sty m:val="p"/>
                      </m:rPr>
                      <a:rPr lang="en-US" altLang="ja-JP" b="0" i="0" smtClean="0">
                        <a:latin typeface="Cambria Math" panose="02040503050406030204" pitchFamily="18" charset="0"/>
                      </a:rPr>
                      <m:t>d</m:t>
                    </m:r>
                    <m:r>
                      <a:rPr lang="en-US" altLang="ja-JP" b="0" i="1" smtClean="0">
                        <a:latin typeface="Cambria Math" panose="02040503050406030204" pitchFamily="18" charset="0"/>
                      </a:rPr>
                      <m:t>)</m:t>
                    </m:r>
                  </m:oMath>
                </a14:m>
                <a:r>
                  <a:rPr lang="ja-JP" altLang="en-US" dirty="0"/>
                  <a:t>よる違い→</a:t>
                </a:r>
                <a:endParaRPr lang="en-US" altLang="ja-JP" dirty="0"/>
              </a:p>
            </p:txBody>
          </p:sp>
        </mc:Choice>
        <mc:Fallback xmlns="">
          <p:sp>
            <p:nvSpPr>
              <p:cNvPr id="10" name="コンテンツ プレースホルダー 1"/>
              <p:cNvSpPr txBox="1">
                <a:spLocks noRot="1" noChangeAspect="1" noMove="1" noResize="1" noEditPoints="1" noAdjustHandles="1" noChangeArrowheads="1" noChangeShapeType="1" noTextEdit="1"/>
              </p:cNvSpPr>
              <p:nvPr/>
            </p:nvSpPr>
            <p:spPr>
              <a:xfrm>
                <a:off x="401811" y="5068057"/>
                <a:ext cx="4199031" cy="546531"/>
              </a:xfrm>
              <a:prstGeom prst="rect">
                <a:avLst/>
              </a:prstGeom>
              <a:blipFill>
                <a:blip r:embed="rId7"/>
                <a:stretch>
                  <a:fillRect t="-14444" r="-1016" b="-22222"/>
                </a:stretch>
              </a:blipFill>
            </p:spPr>
            <p:txBody>
              <a:bodyPr/>
              <a:lstStyle/>
              <a:p>
                <a:r>
                  <a:rPr lang="ja-JP" altLang="en-US">
                    <a:noFill/>
                  </a:rPr>
                  <a:t> </a:t>
                </a:r>
              </a:p>
            </p:txBody>
          </p:sp>
        </mc:Fallback>
      </mc:AlternateContent>
      <p:sp>
        <p:nvSpPr>
          <p:cNvPr id="5" name="スライド番号プレースホルダー 4">
            <a:extLst>
              <a:ext uri="{FF2B5EF4-FFF2-40B4-BE49-F238E27FC236}">
                <a16:creationId xmlns:a16="http://schemas.microsoft.com/office/drawing/2014/main" id="{A6F1A214-0F95-41FA-9918-FFB8BE7258F5}"/>
              </a:ext>
            </a:extLst>
          </p:cNvPr>
          <p:cNvSpPr>
            <a:spLocks noGrp="1"/>
          </p:cNvSpPr>
          <p:nvPr>
            <p:ph type="sldNum" sz="quarter" idx="12"/>
          </p:nvPr>
        </p:nvSpPr>
        <p:spPr/>
        <p:txBody>
          <a:bodyPr/>
          <a:lstStyle/>
          <a:p>
            <a:fld id="{99DF5C98-EF8B-447E-823A-AAFC179F57D7}" type="slidenum">
              <a:rPr kumimoji="1" lang="ja-JP" altLang="en-US" smtClean="0"/>
              <a:t>9</a:t>
            </a:fld>
            <a:endParaRPr kumimoji="1" lang="ja-JP" altLang="en-US"/>
          </a:p>
        </p:txBody>
      </p:sp>
    </p:spTree>
    <p:extLst>
      <p:ext uri="{BB962C8B-B14F-4D97-AF65-F5344CB8AC3E}">
        <p14:creationId xmlns:p14="http://schemas.microsoft.com/office/powerpoint/2010/main" val="1148684380"/>
      </p:ext>
    </p:extLst>
  </p:cSld>
  <p:clrMapOvr>
    <a:masterClrMapping/>
  </p:clrMapOvr>
</p:sld>
</file>

<file path=ppt/theme/theme1.xml><?xml version="1.0" encoding="utf-8"?>
<a:theme xmlns:a="http://schemas.openxmlformats.org/drawingml/2006/main" name="テーマ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テーマ1" id="{7A716222-3A47-4BAA-ABB8-D4253CDCA364}" vid="{72999A61-AF4A-4F72-9F3A-EFD63AF01E4C}"/>
    </a:ext>
  </a:extLst>
</a:theme>
</file>

<file path=ppt/theme/theme2.xml><?xml version="1.0" encoding="utf-8"?>
<a:theme xmlns:a="http://schemas.openxmlformats.org/drawingml/2006/main" name="1_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テンプレート_haru">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テンプレート_haru" id="{49010D78-9BD3-4C72-8909-63E36C65FF2D}" vid="{20A76EF4-CC42-47B5-B1D5-DE577F78C139}"/>
    </a:ext>
  </a:extLst>
</a:theme>
</file>

<file path=ppt/theme/theme4.xml><?xml version="1.0" encoding="utf-8"?>
<a:theme xmlns:a="http://schemas.openxmlformats.org/drawingml/2006/main" name="4_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5.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テーマ1</Template>
  <TotalTime>1910</TotalTime>
  <Words>1193</Words>
  <Application>Microsoft Office PowerPoint</Application>
  <PresentationFormat>ワイド画面</PresentationFormat>
  <Paragraphs>191</Paragraphs>
  <Slides>19</Slides>
  <Notes>0</Notes>
  <HiddenSlides>0</HiddenSlides>
  <MMClips>0</MMClips>
  <ScaleCrop>false</ScaleCrop>
  <HeadingPairs>
    <vt:vector size="6" baseType="variant">
      <vt:variant>
        <vt:lpstr>使用されているフォント</vt:lpstr>
      </vt:variant>
      <vt:variant>
        <vt:i4>10</vt:i4>
      </vt:variant>
      <vt:variant>
        <vt:lpstr>テーマ</vt:lpstr>
      </vt:variant>
      <vt:variant>
        <vt:i4>4</vt:i4>
      </vt:variant>
      <vt:variant>
        <vt:lpstr>スライド タイトル</vt:lpstr>
      </vt:variant>
      <vt:variant>
        <vt:i4>19</vt:i4>
      </vt:variant>
    </vt:vector>
  </HeadingPairs>
  <TitlesOfParts>
    <vt:vector size="33" baseType="lpstr">
      <vt:lpstr>ＭＳ Ｐゴシック</vt:lpstr>
      <vt:lpstr>メイリオ</vt:lpstr>
      <vt:lpstr>游ゴシック</vt:lpstr>
      <vt:lpstr>Arial</vt:lpstr>
      <vt:lpstr>Calibri</vt:lpstr>
      <vt:lpstr>Calibri Light</vt:lpstr>
      <vt:lpstr>Cambria Math</vt:lpstr>
      <vt:lpstr>Times New Roman</vt:lpstr>
      <vt:lpstr>Wingdings</vt:lpstr>
      <vt:lpstr>Wingdings 2</vt:lpstr>
      <vt:lpstr>テーマ1</vt:lpstr>
      <vt:lpstr>1_HDOfficeLightV0</vt:lpstr>
      <vt:lpstr>テンプレート_haru</vt:lpstr>
      <vt:lpstr>4_HDOfficeLightV0</vt:lpstr>
      <vt:lpstr>Multi-Model Function Optimization p143-159</vt:lpstr>
      <vt:lpstr>概要</vt:lpstr>
      <vt:lpstr>Multi-Model Function Optimization</vt:lpstr>
      <vt:lpstr>Diversity Through Mutation</vt:lpstr>
      <vt:lpstr>Preselection</vt:lpstr>
      <vt:lpstr>Crowding Model</vt:lpstr>
      <vt:lpstr>Sharing Function Model (1/5)</vt:lpstr>
      <vt:lpstr>Sharing Function Model (2/5)</vt:lpstr>
      <vt:lpstr>Sharing Function Model (3/5)</vt:lpstr>
      <vt:lpstr>Sharing Function Model (4/5)</vt:lpstr>
      <vt:lpstr>Sharing Function Model (5/5)</vt:lpstr>
      <vt:lpstr>Parameter Setting (1/3)</vt:lpstr>
      <vt:lpstr>Parameter Setting (2/3)</vt:lpstr>
      <vt:lpstr>Parameter Setting (3/3)</vt:lpstr>
      <vt:lpstr>Difficulties of the Sharing Function Approach (1/)</vt:lpstr>
      <vt:lpstr>Real-Parameter GAs for Multi-Model Optimization</vt:lpstr>
      <vt:lpstr>Ecological GA</vt:lpstr>
      <vt:lpstr>Needs for Mating Restriction (1/2)</vt:lpstr>
      <vt:lpstr>Needs for Mating Restriction (2/2)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石井晴之</dc:creator>
  <cp:lastModifiedBy>石井晴之</cp:lastModifiedBy>
  <cp:revision>104</cp:revision>
  <cp:lastPrinted>2017-11-09T05:30:58Z</cp:lastPrinted>
  <dcterms:created xsi:type="dcterms:W3CDTF">2017-11-01T09:18:13Z</dcterms:created>
  <dcterms:modified xsi:type="dcterms:W3CDTF">2017-12-14T10:19:07Z</dcterms:modified>
</cp:coreProperties>
</file>

<file path=docProps/thumbnail.jpeg>
</file>